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67" r:id="rId3"/>
    <p:sldId id="259" r:id="rId4"/>
    <p:sldId id="257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2B6D8-2278-4EB8-96F3-9B982DA44938}" v="45" dt="2021-02-28T11:12:32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4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9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4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7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4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5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2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!!BGRectangle">
            <a:extLst>
              <a:ext uri="{FF2B5EF4-FFF2-40B4-BE49-F238E27FC236}">
                <a16:creationId xmlns:a16="http://schemas.microsoft.com/office/drawing/2014/main" xmlns="" id="{F1611BA9-268A-49A6-84F8-FC91536686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20EB187-900F-4AF5-813B-101456D9F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xmlns="" id="{62939B5C-8034-463A-8BE7-C21AF0A06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111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58D20F-175A-4DB7-B3DD-DAAF76904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GB" sz="8000" dirty="0" smtClean="0">
                <a:solidFill>
                  <a:srgbClr val="FFFFFF"/>
                </a:solidFill>
              </a:rPr>
              <a:t>Chasse au </a:t>
            </a:r>
            <a:r>
              <a:rPr lang="en-GB" sz="8000" dirty="0" err="1" smtClean="0">
                <a:solidFill>
                  <a:srgbClr val="FFFFFF"/>
                </a:solidFill>
              </a:rPr>
              <a:t>trésor</a:t>
            </a:r>
            <a:endParaRPr lang="en-GB" sz="8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E294CC-FEAA-4F63-8B4B-A4FF9C7CC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en-GB" sz="2800" dirty="0" smtClean="0">
                <a:solidFill>
                  <a:srgbClr val="FFFFFF"/>
                </a:solidFill>
              </a:rPr>
              <a:t>Titres de </a:t>
            </a:r>
            <a:r>
              <a:rPr lang="en-GB" sz="2800" dirty="0" err="1">
                <a:solidFill>
                  <a:srgbClr val="FFFFFF"/>
                </a:solidFill>
              </a:rPr>
              <a:t>Sayyida</a:t>
            </a:r>
            <a:r>
              <a:rPr lang="en-GB" sz="2800" dirty="0">
                <a:solidFill>
                  <a:srgbClr val="FFFFFF"/>
                </a:solidFill>
              </a:rPr>
              <a:t> Zainab</a:t>
            </a: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xmlns="" id="{1825D5AF-D278-4D9A-A4F5-A1A1D35076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746" y="5547738"/>
            <a:ext cx="1475760" cy="11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3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i Zainab (R.A.)'s speech to Yazid. SubhanAllah. | Islamic quotes, Quotes,  Imam ali">
            <a:extLst>
              <a:ext uri="{FF2B5EF4-FFF2-40B4-BE49-F238E27FC236}">
                <a16:creationId xmlns:a16="http://schemas.microsoft.com/office/drawing/2014/main" xmlns="" id="{C60B1A08-167B-45DB-9042-6A36BA2BA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r="10887" b="-1"/>
          <a:stretch/>
        </p:blipFill>
        <p:spPr bwMode="auto">
          <a:xfrm>
            <a:off x="772925" y="804334"/>
            <a:ext cx="6600859" cy="52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5AF0CF52-0A2F-40D1-B6A7-C8B8E040FC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" r="-2" b="-2"/>
          <a:stretch/>
        </p:blipFill>
        <p:spPr>
          <a:xfrm>
            <a:off x="7534656" y="804334"/>
            <a:ext cx="3893764" cy="524933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534656" y="4621424"/>
            <a:ext cx="3893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« Faites ce qui est dans votre capacité mais par Dieu, vous ne pourrez jamais empêcher les gens de se souvenir de nous. »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Bibi </a:t>
            </a:r>
            <a:r>
              <a:rPr lang="fr-FR" dirty="0" err="1" smtClean="0">
                <a:solidFill>
                  <a:schemeClr val="bg1"/>
                </a:solidFill>
              </a:rPr>
              <a:t>Zainab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ibne</a:t>
            </a:r>
            <a:r>
              <a:rPr lang="fr-FR" dirty="0" smtClean="0">
                <a:solidFill>
                  <a:schemeClr val="bg1"/>
                </a:solidFill>
              </a:rPr>
              <a:t> Ali à Yazid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4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3926A-9929-43CC-814B-7BA499BD7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 err="1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Alimah</a:t>
            </a:r>
            <a:r>
              <a:rPr lang="en-US" sz="3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 (ghayr </a:t>
            </a:r>
            <a:r>
              <a:rPr lang="en-US" sz="37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moualima</a:t>
            </a:r>
            <a:r>
              <a:rPr lang="en-US" sz="3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)</a:t>
            </a:r>
            <a:endParaRPr lang="en-US" sz="37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5B9F9A-9D3D-462A-9132-4F43352B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La plus </a:t>
            </a:r>
            <a:r>
              <a:rPr lang="en-US" sz="2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savante</a:t>
            </a:r>
            <a:endParaRPr lang="en-US" sz="20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 Imam Ali Zayn </a:t>
            </a:r>
            <a:r>
              <a:rPr lang="en-US" sz="2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oul-Abidine</a:t>
            </a:r>
            <a:r>
              <a:rPr lang="en-US" sz="2000" dirty="0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 </a:t>
            </a: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(A.S</a:t>
            </a:r>
            <a:r>
              <a:rPr lang="en-US" sz="2000" dirty="0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.) </a:t>
            </a:r>
            <a:r>
              <a:rPr lang="en-US" sz="2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lui</a:t>
            </a:r>
            <a:r>
              <a:rPr lang="en-US" sz="2000" dirty="0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 a </a:t>
            </a:r>
            <a:r>
              <a:rPr lang="en-US" sz="2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donné</a:t>
            </a:r>
            <a:r>
              <a:rPr lang="en-US" sz="2000" dirty="0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 le </a:t>
            </a:r>
            <a:r>
              <a:rPr lang="en-US" sz="2000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titre</a:t>
            </a:r>
            <a:r>
              <a:rPr lang="en-US" sz="2000" dirty="0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 de “</a:t>
            </a:r>
            <a:r>
              <a:rPr lang="en-US" sz="2000" b="1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Alimah</a:t>
            </a:r>
            <a:r>
              <a:rPr lang="en-US" sz="2000" b="1" dirty="0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 </a:t>
            </a:r>
            <a:r>
              <a:rPr lang="en-US" sz="20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Ghayr </a:t>
            </a:r>
            <a:r>
              <a:rPr lang="en-US" sz="2000" b="1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Mou'allamah</a:t>
            </a:r>
            <a:r>
              <a:rPr lang="en-US" sz="2000" b="1" dirty="0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”, </a:t>
            </a:r>
            <a:r>
              <a:rPr lang="en-US" sz="2000" b="1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celle</a:t>
            </a:r>
            <a:r>
              <a:rPr lang="en-US" sz="2000" b="1" dirty="0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 qui a de la </a:t>
            </a:r>
            <a:r>
              <a:rPr lang="en-US" sz="2000" b="1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connaissance</a:t>
            </a:r>
            <a:r>
              <a:rPr lang="en-US" sz="2000" b="1" dirty="0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 sans </a:t>
            </a:r>
            <a:r>
              <a:rPr lang="en-US" sz="2000" b="1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qu’on</a:t>
            </a:r>
            <a:r>
              <a:rPr lang="en-US" sz="2000" b="1" dirty="0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 </a:t>
            </a:r>
            <a:r>
              <a:rPr lang="en-US" sz="2000" b="1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lui</a:t>
            </a:r>
            <a:r>
              <a:rPr lang="en-US" sz="2000" b="1" dirty="0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 </a:t>
            </a:r>
            <a:r>
              <a:rPr lang="en-US" sz="2000" b="1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ait</a:t>
            </a:r>
            <a:r>
              <a:rPr lang="en-US" sz="2000" b="1" dirty="0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 </a:t>
            </a:r>
            <a:r>
              <a:rPr lang="en-US" sz="2000" b="1" dirty="0" err="1" smtClean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enseigné</a:t>
            </a:r>
            <a:endParaRPr lang="en-US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B7ADED3-C5F5-4302-9F08-7B65D46F6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r="11314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3926A-9929-43CC-814B-7BA499BD7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Abidah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5B9F9A-9D3D-462A-9132-4F43352B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La </a:t>
            </a:r>
            <a:r>
              <a:rPr lang="en-US" sz="1600" dirty="0" err="1" smtClean="0">
                <a:solidFill>
                  <a:schemeClr val="tx1"/>
                </a:solidFill>
              </a:rPr>
              <a:t>dévouée</a:t>
            </a:r>
            <a:r>
              <a:rPr lang="en-US" sz="1600" dirty="0" smtClean="0">
                <a:solidFill>
                  <a:schemeClr val="tx1"/>
                </a:solidFill>
              </a:rPr>
              <a:t> – </a:t>
            </a:r>
            <a:r>
              <a:rPr lang="en-US" sz="1600" dirty="0" err="1" smtClean="0">
                <a:solidFill>
                  <a:schemeClr val="tx1"/>
                </a:solidFill>
              </a:rPr>
              <a:t>celle</a:t>
            </a:r>
            <a:r>
              <a:rPr lang="en-US" sz="1600" dirty="0" smtClean="0">
                <a:solidFill>
                  <a:schemeClr val="tx1"/>
                </a:solidFill>
              </a:rPr>
              <a:t> qui </a:t>
            </a:r>
            <a:r>
              <a:rPr lang="en-US" sz="1600" dirty="0" err="1" smtClean="0">
                <a:solidFill>
                  <a:schemeClr val="tx1"/>
                </a:solidFill>
              </a:rPr>
              <a:t>adorait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toujours</a:t>
            </a:r>
            <a:r>
              <a:rPr lang="en-US" sz="1600" dirty="0" smtClean="0">
                <a:solidFill>
                  <a:schemeClr val="tx1"/>
                </a:solidFill>
              </a:rPr>
              <a:t>  Allah</a:t>
            </a:r>
            <a:endParaRPr lang="en-US" sz="16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 Imam </a:t>
            </a:r>
            <a:r>
              <a:rPr lang="en-US" sz="1600" dirty="0" err="1" smtClean="0">
                <a:solidFill>
                  <a:schemeClr val="tx1"/>
                </a:solidFill>
              </a:rPr>
              <a:t>Houssain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ibn Ali (A.S) </a:t>
            </a: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 err="1" smtClean="0">
                <a:solidFill>
                  <a:schemeClr val="tx1"/>
                </a:solidFill>
              </a:rPr>
              <a:t>dit</a:t>
            </a:r>
            <a:r>
              <a:rPr lang="en-US" sz="1600" dirty="0" smtClean="0">
                <a:solidFill>
                  <a:schemeClr val="tx1"/>
                </a:solidFill>
              </a:rPr>
              <a:t> à </a:t>
            </a:r>
            <a:r>
              <a:rPr lang="en-US" sz="1600" dirty="0" err="1" smtClean="0">
                <a:solidFill>
                  <a:schemeClr val="tx1"/>
                </a:solidFill>
              </a:rPr>
              <a:t>sa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soeur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Sayyida</a:t>
            </a:r>
            <a:r>
              <a:rPr lang="en-US" sz="1600" dirty="0" smtClean="0">
                <a:solidFill>
                  <a:schemeClr val="tx1"/>
                </a:solidFill>
              </a:rPr>
              <a:t> Zainab </a:t>
            </a:r>
            <a:r>
              <a:rPr lang="en-US" sz="1600" dirty="0">
                <a:solidFill>
                  <a:schemeClr val="tx1"/>
                </a:solidFill>
              </a:rPr>
              <a:t>(A.S</a:t>
            </a:r>
            <a:r>
              <a:rPr lang="en-US" sz="1600" dirty="0" smtClean="0">
                <a:solidFill>
                  <a:schemeClr val="tx1"/>
                </a:solidFill>
              </a:rPr>
              <a:t>) : “Ma </a:t>
            </a:r>
            <a:r>
              <a:rPr lang="en-US" sz="1600" dirty="0" err="1" smtClean="0">
                <a:solidFill>
                  <a:schemeClr val="tx1"/>
                </a:solidFill>
              </a:rPr>
              <a:t>soeur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chérie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n’oublie</a:t>
            </a:r>
            <a:r>
              <a:rPr lang="en-US" sz="1600" dirty="0" smtClean="0">
                <a:solidFill>
                  <a:schemeClr val="tx1"/>
                </a:solidFill>
              </a:rPr>
              <a:t> pas de prier pour </a:t>
            </a:r>
            <a:r>
              <a:rPr lang="en-US" sz="1600" dirty="0" err="1" smtClean="0">
                <a:solidFill>
                  <a:schemeClr val="tx1"/>
                </a:solidFill>
              </a:rPr>
              <a:t>moi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lors</a:t>
            </a:r>
            <a:r>
              <a:rPr lang="en-US" sz="1600" dirty="0" smtClean="0">
                <a:solidFill>
                  <a:schemeClr val="tx1"/>
                </a:solidFill>
              </a:rPr>
              <a:t> de ta </a:t>
            </a:r>
            <a:r>
              <a:rPr lang="en-US" sz="1600" dirty="0" err="1" smtClean="0">
                <a:solidFill>
                  <a:schemeClr val="tx1"/>
                </a:solidFill>
              </a:rPr>
              <a:t>prière</a:t>
            </a:r>
            <a:r>
              <a:rPr lang="en-US" sz="1600" dirty="0" smtClean="0">
                <a:solidFill>
                  <a:schemeClr val="tx1"/>
                </a:solidFill>
              </a:rPr>
              <a:t> nocturne”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Turbah and Tasbih Set from Karbala – SHIA SHOPPING">
            <a:extLst>
              <a:ext uri="{FF2B5EF4-FFF2-40B4-BE49-F238E27FC236}">
                <a16:creationId xmlns:a16="http://schemas.microsoft.com/office/drawing/2014/main" xmlns="" id="{588D2A8C-8430-4CA9-ADF3-E9ADB057B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4" b="-1"/>
          <a:stretch/>
        </p:blipFill>
        <p:spPr bwMode="auto">
          <a:xfrm>
            <a:off x="3343" y="10"/>
            <a:ext cx="754892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3926A-9929-43CC-814B-7BA499BD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 Kamila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5B9F9A-9D3D-462A-9132-4F43352B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800" dirty="0"/>
              <a:t>The Perfectly Complete Women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7A33D4-13AB-46C9-B526-5CCF0F30D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81" y="352425"/>
            <a:ext cx="7507656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3926A-9929-43CC-814B-7BA499BD7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dirty="0" err="1" smtClean="0"/>
              <a:t>Ou</a:t>
            </a:r>
            <a:r>
              <a:rPr lang="en-US" sz="2800" dirty="0" err="1" smtClean="0"/>
              <a:t>mmoul</a:t>
            </a:r>
            <a:r>
              <a:rPr lang="en-US" sz="2800" dirty="0" smtClean="0"/>
              <a:t> </a:t>
            </a:r>
            <a:r>
              <a:rPr lang="en-US" sz="2800" dirty="0" err="1" smtClean="0"/>
              <a:t>massaib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5B9F9A-9D3D-462A-9132-4F43352B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732449"/>
            <a:ext cx="3078749" cy="4058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 algn="l">
              <a:buFont typeface="Wingdings 2" charset="2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La </a:t>
            </a:r>
            <a:r>
              <a:rPr lang="en-US" sz="2800" dirty="0" err="1" smtClean="0"/>
              <a:t>mère</a:t>
            </a:r>
            <a:r>
              <a:rPr lang="en-US" sz="2800" dirty="0" smtClean="0"/>
              <a:t> des </a:t>
            </a:r>
            <a:r>
              <a:rPr lang="en-US" sz="2800" dirty="0" err="1" smtClean="0"/>
              <a:t>épreuves</a:t>
            </a:r>
            <a:endParaRPr lang="en-US" sz="2800" dirty="0"/>
          </a:p>
          <a:p>
            <a:pPr indent="-182880" algn="l">
              <a:buFont typeface="Wingdings 2" charset="2"/>
              <a:buChar char="§"/>
            </a:pPr>
            <a:endParaRPr lang="en-US" dirty="0"/>
          </a:p>
        </p:txBody>
      </p:sp>
      <p:pic>
        <p:nvPicPr>
          <p:cNvPr id="5" name="Picture 4" descr="A white pillow on a blue blanket&#10;&#10;Description automatically generated with low confidence">
            <a:extLst>
              <a:ext uri="{FF2B5EF4-FFF2-40B4-BE49-F238E27FC236}">
                <a16:creationId xmlns:a16="http://schemas.microsoft.com/office/drawing/2014/main" xmlns="" id="{E59AC4E4-27DA-4C77-AAE4-E57062D014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r="495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4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3926A-9929-43CC-814B-7BA499BD7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AQILAH</a:t>
            </a:r>
            <a:endParaRPr lang="en-US" dirty="0"/>
          </a:p>
        </p:txBody>
      </p:sp>
      <p:pic>
        <p:nvPicPr>
          <p:cNvPr id="3074" name="Picture 2" descr="Bandaged Heart For Facebook | Symbols &amp; Emoticons">
            <a:extLst>
              <a:ext uri="{FF2B5EF4-FFF2-40B4-BE49-F238E27FC236}">
                <a16:creationId xmlns:a16="http://schemas.microsoft.com/office/drawing/2014/main" xmlns="" id="{E5BE32E8-7CE3-4385-BB45-8141091CE1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582"/>
          <a:stretch/>
        </p:blipFill>
        <p:spPr bwMode="auto">
          <a:xfrm>
            <a:off x="3343" y="10"/>
            <a:ext cx="754892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5B9F9A-9D3D-462A-9132-4F43352B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/>
              <a:t>La sage</a:t>
            </a:r>
            <a:endParaRPr lang="en-US" sz="24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Elle </a:t>
            </a:r>
            <a:r>
              <a:rPr lang="en-US" sz="2400" dirty="0" err="1" smtClean="0">
                <a:solidFill>
                  <a:schemeClr val="tx1"/>
                </a:solidFill>
              </a:rPr>
              <a:t>était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digne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confiance</a:t>
            </a:r>
            <a:r>
              <a:rPr lang="en-US" sz="2400" dirty="0" smtClean="0">
                <a:solidFill>
                  <a:schemeClr val="tx1"/>
                </a:solidFill>
              </a:rPr>
              <a:t> et ne </a:t>
            </a:r>
            <a:r>
              <a:rPr lang="en-US" sz="2400" dirty="0" err="1" smtClean="0">
                <a:solidFill>
                  <a:schemeClr val="tx1"/>
                </a:solidFill>
              </a:rPr>
              <a:t>blessait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personne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/>
              <a:t>Les femmes </a:t>
            </a:r>
            <a:r>
              <a:rPr lang="en-US" sz="2400" dirty="0" err="1" smtClean="0"/>
              <a:t>allaient</a:t>
            </a:r>
            <a:r>
              <a:rPr lang="en-US" sz="2400" dirty="0" smtClean="0"/>
              <a:t> la </a:t>
            </a:r>
            <a:r>
              <a:rPr lang="en-US" sz="2400" dirty="0" err="1" smtClean="0"/>
              <a:t>voir</a:t>
            </a:r>
            <a:r>
              <a:rPr lang="en-US" sz="2400" dirty="0" smtClean="0"/>
              <a:t> pour demander </a:t>
            </a:r>
            <a:r>
              <a:rPr lang="en-US" sz="2400" dirty="0" err="1" smtClean="0"/>
              <a:t>conseil</a:t>
            </a:r>
            <a:r>
              <a:rPr lang="en-US" sz="2400" dirty="0" smtClean="0"/>
              <a:t> </a:t>
            </a:r>
            <a:r>
              <a:rPr lang="en-US" sz="2400" dirty="0" err="1" smtClean="0"/>
              <a:t>quand</a:t>
            </a:r>
            <a:r>
              <a:rPr lang="en-US" sz="2400" dirty="0" smtClean="0"/>
              <a:t> </a:t>
            </a:r>
            <a:r>
              <a:rPr lang="en-US" sz="2400" dirty="0" err="1" smtClean="0"/>
              <a:t>elles</a:t>
            </a:r>
            <a:r>
              <a:rPr lang="en-US" sz="2400" dirty="0" smtClean="0"/>
              <a:t> ne </a:t>
            </a:r>
            <a:r>
              <a:rPr lang="en-US" sz="2400" dirty="0" err="1" smtClean="0"/>
              <a:t>savaient</a:t>
            </a:r>
            <a:r>
              <a:rPr lang="en-US" sz="2400" dirty="0" smtClean="0"/>
              <a:t> pas quoi faire</a:t>
            </a:r>
            <a:endParaRPr lang="en-US" sz="24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6CB45-C890-4259-8444-399A87F2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HAWRA</a:t>
            </a:r>
          </a:p>
        </p:txBody>
      </p:sp>
      <p:pic>
        <p:nvPicPr>
          <p:cNvPr id="4100" name="Picture 4" descr="Flower Clip Art | Art drawings for kids, Cartoon flowers, Clip art borders">
            <a:extLst>
              <a:ext uri="{FF2B5EF4-FFF2-40B4-BE49-F238E27FC236}">
                <a16:creationId xmlns:a16="http://schemas.microsoft.com/office/drawing/2014/main" xmlns="" id="{5176EAB3-69BC-43ED-803A-D4A1CFD174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8" r="1" b="32149"/>
          <a:stretch/>
        </p:blipFill>
        <p:spPr bwMode="auto">
          <a:xfrm>
            <a:off x="3343" y="10"/>
            <a:ext cx="754892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A90C32-7467-4722-8175-BBDB9E682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Belle / </a:t>
            </a:r>
            <a:r>
              <a:rPr lang="en-US" sz="2000" dirty="0" err="1" smtClean="0">
                <a:solidFill>
                  <a:schemeClr val="tx1"/>
                </a:solidFill>
              </a:rPr>
              <a:t>yeux</a:t>
            </a:r>
            <a:r>
              <a:rPr lang="en-US" sz="2000" dirty="0" smtClean="0">
                <a:solidFill>
                  <a:schemeClr val="tx1"/>
                </a:solidFill>
              </a:rPr>
              <a:t> noirs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</a:rPr>
              <a:t>Sayyida</a:t>
            </a:r>
            <a:r>
              <a:rPr lang="en-US" sz="2000" dirty="0">
                <a:solidFill>
                  <a:schemeClr val="tx1"/>
                </a:solidFill>
              </a:rPr>
              <a:t> Zainab </a:t>
            </a:r>
            <a:r>
              <a:rPr lang="en-US" sz="2000" dirty="0" err="1" smtClean="0">
                <a:solidFill>
                  <a:schemeClr val="tx1"/>
                </a:solidFill>
              </a:rPr>
              <a:t>était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une</a:t>
            </a:r>
            <a:r>
              <a:rPr lang="en-US" sz="2000" dirty="0" smtClean="0">
                <a:solidFill>
                  <a:schemeClr val="tx1"/>
                </a:solidFill>
              </a:rPr>
              <a:t> belle </a:t>
            </a:r>
            <a:r>
              <a:rPr lang="en-US" sz="2000" dirty="0" err="1" smtClean="0"/>
              <a:t>personne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l’intérieur</a:t>
            </a:r>
            <a:r>
              <a:rPr lang="en-US" sz="2000" dirty="0" smtClean="0"/>
              <a:t> et de </a:t>
            </a:r>
            <a:r>
              <a:rPr lang="en-US" sz="2000" dirty="0" err="1" smtClean="0"/>
              <a:t>l’extérieur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!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0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7B41A-1FA5-4ECA-A9D2-45709F362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64" y="2962657"/>
            <a:ext cx="3174971" cy="20175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/>
              <a:t>Zaynab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C5995E-CC92-45FD-99F9-E26AE6819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1" y="4252631"/>
            <a:ext cx="4145576" cy="2017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smtClean="0"/>
              <a:t>La </a:t>
            </a:r>
            <a:r>
              <a:rPr lang="en-US" sz="2800" dirty="0" err="1" smtClean="0"/>
              <a:t>beauté</a:t>
            </a:r>
            <a:r>
              <a:rPr lang="en-US" sz="2800" dirty="0" smtClean="0"/>
              <a:t> de son </a:t>
            </a:r>
            <a:r>
              <a:rPr lang="en-US" sz="2800" dirty="0" err="1" smtClean="0"/>
              <a:t>père</a:t>
            </a:r>
            <a:endParaRPr lang="en-US" sz="2800" dirty="0"/>
          </a:p>
          <a:p>
            <a:pPr algn="l"/>
            <a:endParaRPr lang="en-US" sz="2000" dirty="0"/>
          </a:p>
        </p:txBody>
      </p:sp>
      <p:pic>
        <p:nvPicPr>
          <p:cNvPr id="5126" name="Picture 6" descr="Super Dad PNG Image | PNG All">
            <a:extLst>
              <a:ext uri="{FF2B5EF4-FFF2-40B4-BE49-F238E27FC236}">
                <a16:creationId xmlns:a16="http://schemas.microsoft.com/office/drawing/2014/main" xmlns="" id="{6C7831CF-0D28-4E2C-AE7D-87835A04C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5" r="-1" b="6600"/>
          <a:stretch/>
        </p:blipFill>
        <p:spPr bwMode="auto">
          <a:xfrm>
            <a:off x="0" y="875355"/>
            <a:ext cx="3694156" cy="2841198"/>
          </a:xfrm>
          <a:custGeom>
            <a:avLst/>
            <a:gdLst/>
            <a:ahLst/>
            <a:cxnLst/>
            <a:rect l="l" t="t" r="r" b="b"/>
            <a:pathLst>
              <a:path w="3694176" h="2606040">
                <a:moveTo>
                  <a:pt x="0" y="0"/>
                </a:moveTo>
                <a:lnTo>
                  <a:pt x="3578728" y="0"/>
                </a:lnTo>
                <a:cubicBezTo>
                  <a:pt x="3642488" y="0"/>
                  <a:pt x="3694176" y="51688"/>
                  <a:pt x="3694176" y="115448"/>
                </a:cubicBezTo>
                <a:lnTo>
                  <a:pt x="3694176" y="2490592"/>
                </a:lnTo>
                <a:cubicBezTo>
                  <a:pt x="3694176" y="2554352"/>
                  <a:pt x="3642488" y="2606040"/>
                  <a:pt x="3578728" y="2606040"/>
                </a:cubicBezTo>
                <a:lnTo>
                  <a:pt x="0" y="26060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ound Cufflinks transparent PNG - StickPNG">
            <a:extLst>
              <a:ext uri="{FF2B5EF4-FFF2-40B4-BE49-F238E27FC236}">
                <a16:creationId xmlns:a16="http://schemas.microsoft.com/office/drawing/2014/main" xmlns="" id="{8577413C-430C-4B81-AE52-42C5B72A8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8" r="-2" b="9838"/>
          <a:stretch/>
        </p:blipFill>
        <p:spPr bwMode="auto">
          <a:xfrm>
            <a:off x="4320893" y="1"/>
            <a:ext cx="4005072" cy="2962656"/>
          </a:xfrm>
          <a:custGeom>
            <a:avLst/>
            <a:gdLst/>
            <a:ahLst/>
            <a:cxnLst/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d Tie, Men, Father, Tie PNG and Vector with Transparent Background for  Free Download">
            <a:extLst>
              <a:ext uri="{FF2B5EF4-FFF2-40B4-BE49-F238E27FC236}">
                <a16:creationId xmlns:a16="http://schemas.microsoft.com/office/drawing/2014/main" xmlns="" id="{527AC8DF-57C6-4523-BD3F-9CC7CC171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 r="13296" b="3"/>
          <a:stretch/>
        </p:blipFill>
        <p:spPr bwMode="auto">
          <a:xfrm>
            <a:off x="8945880" y="823849"/>
            <a:ext cx="3246120" cy="4727448"/>
          </a:xfrm>
          <a:custGeom>
            <a:avLst/>
            <a:gdLst/>
            <a:ahLst/>
            <a:cxnLst/>
            <a:rect l="l" t="t" r="r" b="b"/>
            <a:pathLst>
              <a:path w="3246120" h="4727448">
                <a:moveTo>
                  <a:pt x="75732" y="0"/>
                </a:moveTo>
                <a:lnTo>
                  <a:pt x="3246120" y="0"/>
                </a:lnTo>
                <a:lnTo>
                  <a:pt x="3246120" y="4727448"/>
                </a:lnTo>
                <a:lnTo>
                  <a:pt x="75732" y="4727448"/>
                </a:lnTo>
                <a:cubicBezTo>
                  <a:pt x="33906" y="4727448"/>
                  <a:pt x="0" y="4693542"/>
                  <a:pt x="0" y="4651716"/>
                </a:cubicBezTo>
                <a:lnTo>
                  <a:pt x="0" y="75732"/>
                </a:lnTo>
                <a:cubicBezTo>
                  <a:pt x="0" y="33906"/>
                  <a:pt x="33906" y="0"/>
                  <a:pt x="757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1E9F6-9B7C-4796-B6AE-F8AA9AC8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511814"/>
            <a:ext cx="9440034" cy="11302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 err="1" smtClean="0"/>
              <a:t>Confectionnez</a:t>
            </a:r>
            <a:r>
              <a:rPr lang="en-US" sz="4800" dirty="0" smtClean="0"/>
              <a:t> un micro !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err="1" smtClean="0"/>
              <a:t>Matériel</a:t>
            </a:r>
            <a:r>
              <a:rPr lang="en-US" sz="4800" dirty="0" smtClean="0"/>
              <a:t> </a:t>
            </a:r>
            <a:r>
              <a:rPr lang="en-US" sz="4800" dirty="0" err="1" smtClean="0"/>
              <a:t>dont</a:t>
            </a:r>
            <a:r>
              <a:rPr lang="en-US" sz="4800" dirty="0" smtClean="0"/>
              <a:t> </a:t>
            </a:r>
            <a:r>
              <a:rPr lang="en-US" sz="4800" dirty="0" err="1" smtClean="0"/>
              <a:t>vous</a:t>
            </a:r>
            <a:r>
              <a:rPr lang="en-US" sz="4800" dirty="0" smtClean="0"/>
              <a:t> </a:t>
            </a:r>
            <a:r>
              <a:rPr lang="en-US" sz="4800" dirty="0" err="1" smtClean="0"/>
              <a:t>aurez</a:t>
            </a:r>
            <a:r>
              <a:rPr lang="en-US" sz="4800" dirty="0" smtClean="0"/>
              <a:t> </a:t>
            </a:r>
            <a:r>
              <a:rPr lang="en-US" sz="4800" dirty="0" err="1" smtClean="0"/>
              <a:t>besoin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6150" name="Picture 6" descr="ETI Colour Tape 2 Inch 65M (Multi Color): Amazon.in: Office Products">
            <a:extLst>
              <a:ext uri="{FF2B5EF4-FFF2-40B4-BE49-F238E27FC236}">
                <a16:creationId xmlns:a16="http://schemas.microsoft.com/office/drawing/2014/main" xmlns="" id="{59F91856-B549-424A-8F70-2D6F1BAB2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9" b="-2"/>
          <a:stretch/>
        </p:blipFill>
        <p:spPr bwMode="auto">
          <a:xfrm>
            <a:off x="1169348" y="695008"/>
            <a:ext cx="3182112" cy="35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122 Crumpled Ball Aluminum Foil Photos - Free &amp; Royalty-Free Stock Photos  from Dreamstime">
            <a:extLst>
              <a:ext uri="{FF2B5EF4-FFF2-40B4-BE49-F238E27FC236}">
                <a16:creationId xmlns:a16="http://schemas.microsoft.com/office/drawing/2014/main" xmlns="" id="{CAF2CC75-B3AB-42A2-8C08-C668A8BA2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r="-2" b="-2"/>
          <a:stretch/>
        </p:blipFill>
        <p:spPr bwMode="auto">
          <a:xfrm>
            <a:off x="4498900" y="695008"/>
            <a:ext cx="3182112" cy="35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8oz Double Insulating Paper Cups - Disposable Coffee Cup Png - 800x800 PNG  Download - PNGkit">
            <a:extLst>
              <a:ext uri="{FF2B5EF4-FFF2-40B4-BE49-F238E27FC236}">
                <a16:creationId xmlns:a16="http://schemas.microsoft.com/office/drawing/2014/main" xmlns="" id="{0112984C-14F9-4F9B-847A-52FACB978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7" r="22369" b="-3"/>
          <a:stretch/>
        </p:blipFill>
        <p:spPr bwMode="auto">
          <a:xfrm>
            <a:off x="7828453" y="695008"/>
            <a:ext cx="3182112" cy="35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1262</TotalTime>
  <Words>93</Words>
  <Application>Microsoft Office PowerPoint</Application>
  <PresentationFormat>Personnalisé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Chasse au trésor</vt:lpstr>
      <vt:lpstr>Alimah (ghayr moualima)</vt:lpstr>
      <vt:lpstr>Abidah</vt:lpstr>
      <vt:lpstr>Al Kamila</vt:lpstr>
      <vt:lpstr>Oummoul massaib</vt:lpstr>
      <vt:lpstr>AQILAH</vt:lpstr>
      <vt:lpstr>HAWRA</vt:lpstr>
      <vt:lpstr>Zaynab</vt:lpstr>
      <vt:lpstr>Confectionnez un micro ! Matériel dont vous aurez besoin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Scavenger hunt</dc:title>
  <dc:creator>fatimah jaffer</dc:creator>
  <cp:lastModifiedBy>Mozama Mamodaly</cp:lastModifiedBy>
  <cp:revision>13</cp:revision>
  <dcterms:created xsi:type="dcterms:W3CDTF">2021-02-28T04:40:46Z</dcterms:created>
  <dcterms:modified xsi:type="dcterms:W3CDTF">2021-03-01T04:49:56Z</dcterms:modified>
</cp:coreProperties>
</file>