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484784"/>
            <a:ext cx="8136904" cy="21236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QUIZ SUR SAYYIDA </a:t>
            </a:r>
          </a:p>
          <a:p>
            <a:pPr algn="ctr"/>
            <a:r>
              <a:rPr lang="fr-FR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FATIMA AHS</a:t>
            </a:r>
            <a:endParaRPr lang="fr-FR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211960" y="4797152"/>
            <a:ext cx="1296144" cy="1224136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1752600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5 – Le Prophète (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saw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a divisé la dot d’Ali (as) en trois parties. Lesquelles ?</a:t>
            </a:r>
            <a:endParaRPr lang="fr-FR" sz="4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Le tiers pour le trousseau de mariée, l’autre tiers pour le parfum et le dernier tiers pour le repas de noces.  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6 – De quoi Allah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swt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a comblé l’insuffisance de dot de Fatema (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De la sauvegarde au jour du jugement dernier. 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7 – Dans la maison de qui Ali (as) a déménagé Fatema (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Dans la maison de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Harithat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binte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Nowman. 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8 – Qui avait conduit la mulle de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Zahrah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chez Ali (as) ?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Le chef de tous les Prophètes.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8064896" cy="1752600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9 – Quel âge avait Az-Zahrah (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lors du décès de sa mère ?</a:t>
            </a:r>
            <a:endParaRPr lang="fr-FR" sz="4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Environ 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cinq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ans.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 – Complétez la parole suivante du Saint-Prophète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saw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: </a:t>
            </a:r>
            <a:r>
              <a:rPr lang="fr-FR" sz="4000" b="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«</a:t>
            </a:r>
            <a:r>
              <a:rPr lang="fr-FR" sz="40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 Tous les Prophètes ont eu leurs descendants par leurs fils…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488832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10 – Où était enterrée Bibi Khadija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?  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Elle est enterrée 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au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Jannatou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Moala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, un 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cimetière situé à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Makka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.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…tandis que moi, j'aurai mes descendants par ma fille Fatima</a:t>
            </a:r>
            <a:r>
              <a:rPr lang="fr-FR" sz="4800" dirty="0" smtClean="0">
                <a:solidFill>
                  <a:srgbClr val="FF0000"/>
                </a:solidFill>
                <a:effectLst/>
              </a:rPr>
              <a:t> »</a:t>
            </a:r>
            <a:endParaRPr lang="fr-FR" sz="4800" dirty="0">
              <a:solidFill>
                <a:srgbClr val="FF0000"/>
              </a:solidFill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352928" cy="2545574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2 – Quel était le lien de parenté entre 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Fatema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binte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Assad et 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Fatema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binte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Mohammad (as) ?</a:t>
            </a:r>
            <a:endParaRPr lang="fr-FR" sz="4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Fatema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binte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Assad (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 était la belle-mère de Zahrah (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 .  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3 – A qui Fatema Az-Zahrah (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s’est adressée (par un discours) au moment où Abou Bakr a refusé d’être juste envers elle ?</a:t>
            </a:r>
            <a:b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</a:b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Elle s’est adressée aux Mouhajjerines et aux autres Ansars.  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4 – Que veut dire cette parole d’Ali (as) : « Avec moi mon épée et mon chameau d’aspersoir ! » ?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Le chameau d’aspersoir c’est ce qu’on emploie pour arroser.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297</Words>
  <Application>Microsoft Office PowerPoint</Application>
  <PresentationFormat>Affichage à l'écran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1 – Complétez la parole suivante du Saint-Prophète saw : « Tous les Prophètes ont eu leurs descendants par leurs fils…</vt:lpstr>
      <vt:lpstr>…tandis que moi, j'aurai mes descendants par ma fille Fatima »</vt:lpstr>
      <vt:lpstr>Diapositive 4</vt:lpstr>
      <vt:lpstr>Fatema binte Assad (ahs) était la belle-mère de Zahrah (ahs) .  </vt:lpstr>
      <vt:lpstr>3 – A qui Fatema Az-Zahrah (ahs) s’est adressée (par un discours) au moment où Abou Bakr a refusé d’être juste envers elle ?  </vt:lpstr>
      <vt:lpstr>Elle s’est adressée aux Mouhajjerines et aux autres Ansars.  </vt:lpstr>
      <vt:lpstr>4 – Que veut dire cette parole d’Ali (as) : « Avec moi mon épée et mon chameau d’aspersoir ! » ?</vt:lpstr>
      <vt:lpstr>Le chameau d’aspersoir c’est ce qu’on emploie pour arroser.</vt:lpstr>
      <vt:lpstr>Diapositive 10</vt:lpstr>
      <vt:lpstr>Le tiers pour le trousseau de mariée, l’autre tiers pour le parfum et le dernier tiers pour le repas de noces.  </vt:lpstr>
      <vt:lpstr>6 – De quoi Allah swt a comblé l’insuffisance de dot de Fatema (ahs) ?</vt:lpstr>
      <vt:lpstr>De la sauvegarde au jour du jugement dernier. </vt:lpstr>
      <vt:lpstr>7 – Dans la maison de qui Ali (as) a déménagé Fatema (ahs) ?</vt:lpstr>
      <vt:lpstr>Dans la maison de Harithat binte Nowman. </vt:lpstr>
      <vt:lpstr>8 – Qui avait conduit la mulle de Zahrah ahs chez Ali (as) ?</vt:lpstr>
      <vt:lpstr>Le chef de tous les Prophètes.</vt:lpstr>
      <vt:lpstr>Diapositive 18</vt:lpstr>
      <vt:lpstr>Environ cinq ans.</vt:lpstr>
      <vt:lpstr>10 – Où était enterrée Bibi Khadija ahs ?  </vt:lpstr>
      <vt:lpstr>Elle est enterrée au Jannatou Moala, un cimetière situé à Makka.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N° 28</dc:title>
  <dc:creator>familles</dc:creator>
  <cp:lastModifiedBy>Mozama Mamodaly</cp:lastModifiedBy>
  <cp:revision>25</cp:revision>
  <dcterms:created xsi:type="dcterms:W3CDTF">2010-12-31T10:33:41Z</dcterms:created>
  <dcterms:modified xsi:type="dcterms:W3CDTF">2011-01-13T17:47:15Z</dcterms:modified>
</cp:coreProperties>
</file>