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20/05/2011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20/05/2011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Mozama\Desktop\MADRESSA\DIVERS\SONS\police2.mp3"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771800"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AKHLAQ  </a:t>
            </a: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p>
          <a:p>
            <a:pPr algn="ctr">
              <a:spcBef>
                <a:spcPct val="50000"/>
              </a:spcBef>
            </a:pPr>
            <a:r>
              <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ÇON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18</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4788024" y="3068960"/>
            <a:ext cx="4355976" cy="1323439"/>
          </a:xfrm>
          <a:prstGeom prst="rect">
            <a:avLst/>
          </a:prstGeom>
          <a:noFill/>
          <a:ln w="38100">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LA CORRUPTION</a:t>
            </a:r>
            <a:endParaRPr lang="fr-FR"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0241" name="Picture 1"/>
          <p:cNvPicPr>
            <a:picLocks noChangeAspect="1" noChangeArrowheads="1"/>
          </p:cNvPicPr>
          <p:nvPr/>
        </p:nvPicPr>
        <p:blipFill>
          <a:blip r:embed="rId3" cstate="print"/>
          <a:srcRect/>
          <a:stretch>
            <a:fillRect/>
          </a:stretch>
        </p:blipFill>
        <p:spPr bwMode="auto">
          <a:xfrm>
            <a:off x="251520" y="1628800"/>
            <a:ext cx="4465001" cy="44493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84784"/>
            <a:ext cx="7772400" cy="1470025"/>
          </a:xfrm>
        </p:spPr>
        <p:txBody>
          <a:bodyPr>
            <a:normAutofit/>
          </a:bodyPr>
          <a:lstStyle/>
          <a:p>
            <a:r>
              <a:rPr lang="fr-FR" sz="2800" dirty="0" smtClean="0">
                <a:latin typeface="Arial Black" pitchFamily="34" charset="0"/>
              </a:rPr>
              <a:t>Quels autres types de corruption pouvez-vous citer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32097324point-d-interrogation-gif.gif"/>
          <p:cNvPicPr>
            <a:picLocks noChangeAspect="1"/>
          </p:cNvPicPr>
          <p:nvPr/>
        </p:nvPicPr>
        <p:blipFill>
          <a:blip r:embed="rId3" cstate="print"/>
          <a:stretch>
            <a:fillRect/>
          </a:stretch>
        </p:blipFill>
        <p:spPr>
          <a:xfrm>
            <a:off x="3491880" y="3717032"/>
            <a:ext cx="2160240" cy="254145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387975"/>
            <a:ext cx="9144000" cy="1470025"/>
          </a:xfrm>
        </p:spPr>
        <p:txBody>
          <a:bodyPr>
            <a:normAutofit/>
          </a:bodyPr>
          <a:lstStyle/>
          <a:p>
            <a:r>
              <a:rPr lang="fr-FR" sz="2800" dirty="0" smtClean="0">
                <a:latin typeface="Arial Black" pitchFamily="34" charset="0"/>
              </a:rPr>
              <a:t>Corrompre quelqu’un veut dire influencer sa décision en lui offrant de l’argent ou quelque chose de valeureux.</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1265" name="Picture 1"/>
          <p:cNvPicPr>
            <a:picLocks noChangeAspect="1" noChangeArrowheads="1"/>
          </p:cNvPicPr>
          <p:nvPr/>
        </p:nvPicPr>
        <p:blipFill>
          <a:blip r:embed="rId3" cstate="print"/>
          <a:srcRect/>
          <a:stretch>
            <a:fillRect/>
          </a:stretch>
        </p:blipFill>
        <p:spPr bwMode="auto">
          <a:xfrm>
            <a:off x="251520" y="1700808"/>
            <a:ext cx="3832044" cy="3397746"/>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4355976" y="260648"/>
            <a:ext cx="4494550" cy="297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11960" y="2564904"/>
            <a:ext cx="4932040" cy="1470025"/>
          </a:xfrm>
        </p:spPr>
        <p:txBody>
          <a:bodyPr>
            <a:normAutofit/>
          </a:bodyPr>
          <a:lstStyle/>
          <a:p>
            <a:r>
              <a:rPr lang="fr-FR" sz="2800" dirty="0" smtClean="0">
                <a:latin typeface="Arial Black" pitchFamily="34" charset="0"/>
              </a:rPr>
              <a:t>C’est un péché majeur et est condamné par l’Islam.</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descr="C:\Users\Mozama\Pictures\RELIGION\islam06.gif"/>
          <p:cNvPicPr>
            <a:picLocks noChangeAspect="1" noChangeArrowheads="1"/>
          </p:cNvPicPr>
          <p:nvPr/>
        </p:nvPicPr>
        <p:blipFill>
          <a:blip r:embed="rId3" cstate="print"/>
          <a:srcRect/>
          <a:stretch>
            <a:fillRect/>
          </a:stretch>
        </p:blipFill>
        <p:spPr bwMode="auto">
          <a:xfrm>
            <a:off x="323528" y="1484784"/>
            <a:ext cx="4608512" cy="38296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1"/>
            <a:ext cx="7772400" cy="908720"/>
          </a:xfrm>
        </p:spPr>
        <p:txBody>
          <a:bodyPr>
            <a:normAutofit/>
          </a:bodyPr>
          <a:lstStyle/>
          <a:p>
            <a:r>
              <a:rPr lang="fr-FR" sz="2800" dirty="0" smtClean="0">
                <a:latin typeface="Arial Black" pitchFamily="34" charset="0"/>
              </a:rPr>
              <a:t>Imam Ali (as) a dit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3" name="Picture 1"/>
          <p:cNvPicPr>
            <a:picLocks noChangeAspect="1" noChangeArrowheads="1"/>
          </p:cNvPicPr>
          <p:nvPr/>
        </p:nvPicPr>
        <p:blipFill>
          <a:blip r:embed="rId3" cstate="print"/>
          <a:srcRect/>
          <a:stretch>
            <a:fillRect/>
          </a:stretch>
        </p:blipFill>
        <p:spPr bwMode="auto">
          <a:xfrm>
            <a:off x="2123728" y="2132856"/>
            <a:ext cx="5112568" cy="4422039"/>
          </a:xfrm>
          <a:prstGeom prst="rect">
            <a:avLst/>
          </a:prstGeom>
          <a:noFill/>
          <a:ln w="9525">
            <a:noFill/>
            <a:miter lim="800000"/>
            <a:headEnd/>
            <a:tailEnd/>
          </a:ln>
        </p:spPr>
      </p:pic>
      <p:sp>
        <p:nvSpPr>
          <p:cNvPr id="5" name="Rectangle à coins arrondis 4"/>
          <p:cNvSpPr/>
          <p:nvPr/>
        </p:nvSpPr>
        <p:spPr>
          <a:xfrm>
            <a:off x="1835696" y="908720"/>
            <a:ext cx="3672408" cy="1584176"/>
          </a:xfrm>
          <a:prstGeom prst="wedgeRoundRectCallout">
            <a:avLst>
              <a:gd name="adj1" fmla="val 62029"/>
              <a:gd name="adj2" fmla="val 60608"/>
              <a:gd name="adj3" fmla="val 1666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B0F0"/>
                </a:solidFill>
                <a:latin typeface="Arial Black" pitchFamily="34" charset="0"/>
              </a:rPr>
              <a:t>« Allah maudit celui qui offre la corruption, celui qui le reçoit et celui qui favorise cette action. »</a:t>
            </a:r>
            <a:endParaRPr lang="fr-FR"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157192"/>
            <a:ext cx="9144000" cy="1470025"/>
          </a:xfrm>
        </p:spPr>
        <p:txBody>
          <a:bodyPr>
            <a:noAutofit/>
          </a:bodyPr>
          <a:lstStyle/>
          <a:p>
            <a:r>
              <a:rPr lang="fr-FR" sz="2800" dirty="0" smtClean="0">
                <a:latin typeface="Arial Black" pitchFamily="34" charset="0"/>
              </a:rPr>
              <a:t>La raison pour laquelle Allah nous a interdit la corruption est qu’elle est injuste et frauduleuse.  Supposez qu’une personne est entrain de voler l’argent d’une compagnie.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huge.24.124314.JPG"/>
          <p:cNvPicPr>
            <a:picLocks noChangeAspect="1"/>
          </p:cNvPicPr>
          <p:nvPr/>
        </p:nvPicPr>
        <p:blipFill>
          <a:blip r:embed="rId3" cstate="print"/>
          <a:stretch>
            <a:fillRect/>
          </a:stretch>
        </p:blipFill>
        <p:spPr>
          <a:xfrm>
            <a:off x="1907704" y="260648"/>
            <a:ext cx="5672015" cy="46085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653136"/>
            <a:ext cx="9144000" cy="1470025"/>
          </a:xfrm>
        </p:spPr>
        <p:txBody>
          <a:bodyPr>
            <a:noAutofit/>
          </a:bodyPr>
          <a:lstStyle/>
          <a:p>
            <a:r>
              <a:rPr lang="fr-FR" sz="2800" dirty="0" smtClean="0">
                <a:latin typeface="Arial Black" pitchFamily="34" charset="0"/>
              </a:rPr>
              <a:t>Si une 2</a:t>
            </a:r>
            <a:r>
              <a:rPr lang="fr-FR" sz="2800" baseline="30000" dirty="0" smtClean="0">
                <a:latin typeface="Arial Black" pitchFamily="34" charset="0"/>
              </a:rPr>
              <a:t>ème</a:t>
            </a:r>
            <a:r>
              <a:rPr lang="fr-FR" sz="2800" dirty="0" smtClean="0">
                <a:latin typeface="Arial Black" pitchFamily="34" charset="0"/>
              </a:rPr>
              <a:t> personne voit ce détournement, il peut appeler la police. Maintenant si le voleur dit à la personne « N’en parles à personne et je te donnerai quelque choses du butin ! » Ce qui veut dire que la 2</a:t>
            </a:r>
            <a:r>
              <a:rPr lang="fr-FR" sz="2800" baseline="30000" dirty="0" smtClean="0">
                <a:latin typeface="Arial Black" pitchFamily="34" charset="0"/>
              </a:rPr>
              <a:t>ème</a:t>
            </a:r>
            <a:r>
              <a:rPr lang="fr-FR" sz="2800" dirty="0" smtClean="0">
                <a:latin typeface="Arial Black" pitchFamily="34" charset="0"/>
              </a:rPr>
              <a:t> personne a changé d’avis et qu’au lieu d’appeler la police, elle a aidé le voleur à s’échapper (c’est-à-dire qu’elle a été influencée).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6145" name="Picture 1"/>
          <p:cNvPicPr>
            <a:picLocks noChangeAspect="1" noChangeArrowheads="1"/>
          </p:cNvPicPr>
          <p:nvPr/>
        </p:nvPicPr>
        <p:blipFill>
          <a:blip r:embed="rId4" cstate="print"/>
          <a:srcRect/>
          <a:stretch>
            <a:fillRect/>
          </a:stretch>
        </p:blipFill>
        <p:spPr bwMode="auto">
          <a:xfrm>
            <a:off x="2267743" y="188640"/>
            <a:ext cx="4764439" cy="3168352"/>
          </a:xfrm>
          <a:prstGeom prst="rect">
            <a:avLst/>
          </a:prstGeom>
          <a:noFill/>
          <a:ln w="9525">
            <a:noFill/>
            <a:miter lim="800000"/>
            <a:headEnd/>
            <a:tailEnd/>
          </a:ln>
        </p:spPr>
      </p:pic>
      <p:pic>
        <p:nvPicPr>
          <p:cNvPr id="5" name="police2.mp3">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hinking-Man 1.jpg"/>
          <p:cNvPicPr>
            <a:picLocks noChangeAspect="1"/>
          </p:cNvPicPr>
          <p:nvPr/>
        </p:nvPicPr>
        <p:blipFill>
          <a:blip r:embed="rId2" cstate="print"/>
          <a:stretch>
            <a:fillRect/>
          </a:stretch>
        </p:blipFill>
        <p:spPr>
          <a:xfrm>
            <a:off x="179512" y="1268760"/>
            <a:ext cx="4797152" cy="4797152"/>
          </a:xfrm>
          <a:prstGeom prst="rect">
            <a:avLst/>
          </a:prstGeom>
        </p:spPr>
      </p:pic>
      <p:sp>
        <p:nvSpPr>
          <p:cNvPr id="2" name="Titre 1"/>
          <p:cNvSpPr>
            <a:spLocks noGrp="1"/>
          </p:cNvSpPr>
          <p:nvPr>
            <p:ph type="ctrTitle"/>
          </p:nvPr>
        </p:nvSpPr>
        <p:spPr>
          <a:xfrm>
            <a:off x="5076056" y="3356992"/>
            <a:ext cx="4067944" cy="1470025"/>
          </a:xfrm>
        </p:spPr>
        <p:txBody>
          <a:bodyPr>
            <a:noAutofit/>
          </a:bodyPr>
          <a:lstStyle/>
          <a:p>
            <a:r>
              <a:rPr lang="fr-FR" sz="2800" dirty="0" smtClean="0">
                <a:latin typeface="Arial Black" pitchFamily="34" charset="0"/>
              </a:rPr>
              <a:t>C’est une forme de corruption. Cela est </a:t>
            </a:r>
            <a:r>
              <a:rPr lang="fr-FR" sz="2800" dirty="0" err="1" smtClean="0">
                <a:latin typeface="Arial Black" pitchFamily="34" charset="0"/>
              </a:rPr>
              <a:t>Haràm</a:t>
            </a:r>
            <a:r>
              <a:rPr lang="fr-FR" sz="2800" dirty="0" smtClean="0">
                <a:latin typeface="Arial Black" pitchFamily="34" charset="0"/>
              </a:rPr>
              <a:t> car la personne laisse l’argent ou autre richesse détourner son esprit, mais pas son cœur ni sa conscience.</a:t>
            </a:r>
            <a:br>
              <a:rPr lang="fr-FR" sz="2800" dirty="0" smtClean="0">
                <a:latin typeface="Arial Black" pitchFamily="34" charset="0"/>
              </a:rPr>
            </a:br>
            <a:r>
              <a:rPr lang="fr-FR" sz="2800" b="1"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484784"/>
            <a:ext cx="4104456" cy="4544219"/>
          </a:xfrm>
          <a:prstGeom prst="rect">
            <a:avLst/>
          </a:prstGeom>
          <a:noFill/>
          <a:ln w="9525">
            <a:noFill/>
            <a:miter lim="800000"/>
            <a:headEnd/>
            <a:tailEnd/>
          </a:ln>
        </p:spPr>
      </p:pic>
      <p:sp>
        <p:nvSpPr>
          <p:cNvPr id="2" name="Titre 1"/>
          <p:cNvSpPr>
            <a:spLocks noGrp="1"/>
          </p:cNvSpPr>
          <p:nvPr>
            <p:ph type="ctrTitle"/>
          </p:nvPr>
        </p:nvSpPr>
        <p:spPr>
          <a:xfrm>
            <a:off x="4211960" y="2852936"/>
            <a:ext cx="4932040" cy="1470025"/>
          </a:xfrm>
        </p:spPr>
        <p:txBody>
          <a:bodyPr>
            <a:noAutofit/>
          </a:bodyPr>
          <a:lstStyle/>
          <a:p>
            <a:r>
              <a:rPr lang="fr-FR" sz="2800" dirty="0" smtClean="0">
                <a:latin typeface="Arial Black" pitchFamily="34" charset="0"/>
              </a:rPr>
              <a:t>Si quelque chose est convenable, vous devez le faire, sans tenir compte de ce que vont dire ou penser les autres. Si quelque chose est incorrect, vous ne devez pas le faire, sans regarder le montant de la richesse qu’on vous offre pour le faire. Ne laissez rien ni personne influencer ou détourner votre décision de la vérité.</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852936"/>
            <a:ext cx="5760640" cy="1470025"/>
          </a:xfrm>
        </p:spPr>
        <p:txBody>
          <a:bodyPr>
            <a:noAutofit/>
          </a:bodyPr>
          <a:lstStyle/>
          <a:p>
            <a:r>
              <a:rPr lang="fr-FR" sz="2800" dirty="0" smtClean="0">
                <a:latin typeface="Arial Black" pitchFamily="34" charset="0"/>
              </a:rPr>
              <a:t>Une personne qui accepte la corruption est maudite par Allah, car elle « vend » sa conscience et son cœur dans ce monde, ce qui veut dire que dans la vie future elle sera </a:t>
            </a:r>
            <a:r>
              <a:rPr lang="fr-FR" sz="2800" smtClean="0">
                <a:latin typeface="Arial Black" pitchFamily="34" charset="0"/>
              </a:rPr>
              <a:t>parmi les perdants</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958077324.gif"/>
          <p:cNvPicPr>
            <a:picLocks noChangeAspect="1"/>
          </p:cNvPicPr>
          <p:nvPr/>
        </p:nvPicPr>
        <p:blipFill>
          <a:blip r:embed="rId3" cstate="print"/>
          <a:stretch>
            <a:fillRect/>
          </a:stretch>
        </p:blipFill>
        <p:spPr>
          <a:xfrm>
            <a:off x="6084168" y="1844824"/>
            <a:ext cx="2857500" cy="3505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206</Words>
  <Application>Microsoft Office PowerPoint</Application>
  <PresentationFormat>Affichage à l'écran (4:3)</PresentationFormat>
  <Paragraphs>15</Paragraphs>
  <Slides>10</Slides>
  <Notes>0</Notes>
  <HiddenSlides>0</HiddenSlides>
  <MMClips>1</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Corrompre quelqu’un veut dire influencer sa décision en lui offrant de l’argent ou quelque chose de valeureux.</vt:lpstr>
      <vt:lpstr>C’est un péché majeur et est condamné par l’Islam.</vt:lpstr>
      <vt:lpstr>Imam Ali (as) a dit :</vt:lpstr>
      <vt:lpstr>La raison pour laquelle Allah nous a interdit la corruption est qu’elle est injuste et frauduleuse.  Supposez qu’une personne est entrain de voler l’argent d’une compagnie.</vt:lpstr>
      <vt:lpstr>Si une 2ème personne voit ce détournement, il peut appeler la police. Maintenant si le voleur dit à la personne « N’en parles à personne et je te donnerai quelque choses du butin ! » Ce qui veut dire que la 2ème personne a changé d’avis et qu’au lieu d’appeler la police, elle a aidé le voleur à s’échapper (c’est-à-dire qu’elle a été influencée). </vt:lpstr>
      <vt:lpstr>C’est une forme de corruption. Cela est Haràm car la personne laisse l’argent ou autre richesse détourner son esprit, mais pas son cœur ni sa conscience.   </vt:lpstr>
      <vt:lpstr>Si quelque chose est convenable, vous devez le faire, sans tenir compte de ce que vont dire ou penser les autres. Si quelque chose est incorrect, vous ne devez pas le faire, sans regarder le montant de la richesse qu’on vous offre pour le faire. Ne laissez rien ni personne influencer ou détourner votre décision de la vérité. </vt:lpstr>
      <vt:lpstr>Une personne qui accepte la corruption est maudite par Allah, car elle « vend » sa conscience et son cœur dans ce monde, ce qui veut dire que dans la vie future elle sera parmi les perdants.</vt:lpstr>
      <vt:lpstr>Quels autres types de corruption pouvez-vous citer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10</cp:revision>
  <dcterms:created xsi:type="dcterms:W3CDTF">2011-05-15T18:55:51Z</dcterms:created>
  <dcterms:modified xsi:type="dcterms:W3CDTF">2011-05-20T10:13:25Z</dcterms:modified>
</cp:coreProperties>
</file>