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16/08/2010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0800" y="6234113"/>
            <a:ext cx="2743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Réalisé par une Kaniz-e-Fatéma</a:t>
            </a:r>
          </a:p>
          <a:p>
            <a:pPr>
              <a:spcBef>
                <a:spcPct val="50000"/>
              </a:spcBef>
            </a:pPr>
            <a:r>
              <a:rPr lang="fr-FR" sz="1400" b="1">
                <a:latin typeface="Times New Roman" pitchFamily="18" charset="0"/>
                <a:cs typeface="Times New Roman" pitchFamily="18" charset="0"/>
              </a:rPr>
              <a:t>Approuvé par Moulla Nissar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43240" y="0"/>
            <a:ext cx="3567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</a:rPr>
              <a:t>AKHLAQ  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LE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ÇON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276872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Arial Black" pitchFamily="34" charset="0"/>
              </a:rPr>
              <a:t>CONDUITE À TENIR EN PUBLIC</a:t>
            </a:r>
            <a:endParaRPr lang="fr-FR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649" y="1772816"/>
            <a:ext cx="45678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Voici la manière dont il faut vous conduire devant les autres, en </a:t>
            </a:r>
            <a:r>
              <a:rPr lang="fr-FR" sz="2800" dirty="0" smtClean="0">
                <a:latin typeface="Arial Black" pitchFamily="34" charset="0"/>
              </a:rPr>
              <a:t>particulier </a:t>
            </a:r>
            <a:r>
              <a:rPr lang="fr-FR" sz="2800" dirty="0" smtClean="0">
                <a:latin typeface="Arial Black" pitchFamily="34" charset="0"/>
              </a:rPr>
              <a:t>lorsque vous êtes en groupe ou lors des </a:t>
            </a:r>
            <a:r>
              <a:rPr lang="fr-FR" sz="2800" dirty="0" smtClean="0">
                <a:latin typeface="Arial Black" pitchFamily="34" charset="0"/>
              </a:rPr>
              <a:t>rassemblements.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4800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32448" cy="440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7984" y="2130425"/>
            <a:ext cx="4536504" cy="2882751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Lorsque vous êtes en compagnie </a:t>
            </a:r>
            <a:r>
              <a:rPr lang="fr-FR" sz="2800" dirty="0" smtClean="0">
                <a:latin typeface="Arial Black" pitchFamily="34" charset="0"/>
              </a:rPr>
              <a:t>des </a:t>
            </a:r>
            <a:r>
              <a:rPr lang="fr-FR" sz="2800" dirty="0" smtClean="0">
                <a:latin typeface="Arial Black" pitchFamily="34" charset="0"/>
              </a:rPr>
              <a:t>autres, vous ne devez jamais </a:t>
            </a:r>
            <a:r>
              <a:rPr lang="fr-FR" sz="2800" dirty="0" smtClean="0">
                <a:latin typeface="Arial Black" pitchFamily="34" charset="0"/>
              </a:rPr>
              <a:t>vous comporter </a:t>
            </a:r>
            <a:r>
              <a:rPr lang="fr-FR" sz="2800" dirty="0" smtClean="0">
                <a:latin typeface="Arial Black" pitchFamily="34" charset="0"/>
              </a:rPr>
              <a:t>mal, car vous allez laisser une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impression de vous qui ne sera pas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bonne.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4320480" cy="2262113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En Laissant une mauvaise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impression de vous aux gens, ces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derniers ne vous respecteront pas.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546848" cy="53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-243408"/>
            <a:ext cx="8244408" cy="12986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Il ne faut pas se comporter mal à la maison,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941168"/>
            <a:ext cx="914400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mais il est aussi </a:t>
            </a:r>
            <a:r>
              <a:rPr lang="fr-FR" sz="2800" dirty="0" smtClean="0">
                <a:latin typeface="Arial Black" pitchFamily="34" charset="0"/>
              </a:rPr>
              <a:t>mauvais </a:t>
            </a:r>
            <a:r>
              <a:rPr lang="fr-FR" sz="2800" dirty="0" smtClean="0">
                <a:latin typeface="Arial Black" pitchFamily="34" charset="0"/>
              </a:rPr>
              <a:t>de se comporter mal devant les autres, car non seulement </a:t>
            </a:r>
            <a:r>
              <a:rPr lang="fr-FR" sz="2800" dirty="0" smtClean="0">
                <a:latin typeface="Arial Black" pitchFamily="34" charset="0"/>
              </a:rPr>
              <a:t>vous </a:t>
            </a:r>
            <a:r>
              <a:rPr lang="fr-FR" sz="2800" dirty="0" smtClean="0">
                <a:latin typeface="Arial Black" pitchFamily="34" charset="0"/>
              </a:rPr>
              <a:t>vous déshonorez vous-mêmes, mais </a:t>
            </a:r>
            <a:r>
              <a:rPr lang="fr-FR" sz="2800" dirty="0" smtClean="0">
                <a:latin typeface="Arial Black" pitchFamily="34" charset="0"/>
              </a:rPr>
              <a:t>vous déshonorez </a:t>
            </a:r>
            <a:r>
              <a:rPr lang="fr-FR" sz="2800" dirty="0" smtClean="0">
                <a:latin typeface="Arial Black" pitchFamily="34" charset="0"/>
              </a:rPr>
              <a:t>aussi </a:t>
            </a:r>
            <a:r>
              <a:rPr lang="fr-FR" sz="2800" dirty="0" smtClean="0">
                <a:latin typeface="Arial Black" pitchFamily="34" charset="0"/>
              </a:rPr>
              <a:t>vos </a:t>
            </a:r>
            <a:r>
              <a:rPr lang="fr-FR" sz="2800" dirty="0" smtClean="0">
                <a:latin typeface="Arial Black" pitchFamily="34" charset="0"/>
              </a:rPr>
              <a:t>parents et professeurs.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098" y="1412776"/>
            <a:ext cx="2992422" cy="31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La manière dont vous vous comportez avec les autres dévoile </a:t>
            </a:r>
            <a:r>
              <a:rPr lang="fr-FR" sz="2800" dirty="0" smtClean="0">
                <a:latin typeface="Arial Black" pitchFamily="34" charset="0"/>
              </a:rPr>
              <a:t>beaucoup </a:t>
            </a:r>
            <a:r>
              <a:rPr lang="fr-FR" sz="2800" dirty="0" smtClean="0">
                <a:latin typeface="Arial Black" pitchFamily="34" charset="0"/>
              </a:rPr>
              <a:t>de </a:t>
            </a:r>
            <a:r>
              <a:rPr lang="fr-FR" sz="2800" dirty="0" smtClean="0">
                <a:latin typeface="Arial Black" pitchFamily="34" charset="0"/>
              </a:rPr>
              <a:t>choses </a:t>
            </a:r>
            <a:r>
              <a:rPr lang="fr-FR" sz="2800" dirty="0" smtClean="0">
                <a:latin typeface="Arial Black" pitchFamily="34" charset="0"/>
              </a:rPr>
              <a:t>sur votre personnalité. En partageant ce que </a:t>
            </a:r>
            <a:r>
              <a:rPr lang="fr-FR" sz="2800" dirty="0" smtClean="0">
                <a:latin typeface="Arial Black" pitchFamily="34" charset="0"/>
              </a:rPr>
              <a:t>vous </a:t>
            </a:r>
            <a:r>
              <a:rPr lang="fr-FR" sz="2800" dirty="0" smtClean="0">
                <a:latin typeface="Arial Black" pitchFamily="34" charset="0"/>
              </a:rPr>
              <a:t>mangez, vous montrez que vous n’êtes pas égoïstes ;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69016"/>
            <a:ext cx="5304656" cy="307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2959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2120" y="2636912"/>
            <a:ext cx="330790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si vous </a:t>
            </a:r>
            <a:r>
              <a:rPr lang="fr-FR" sz="2800" dirty="0" smtClean="0">
                <a:latin typeface="Arial Black" pitchFamily="34" charset="0"/>
              </a:rPr>
              <a:t>parlez </a:t>
            </a:r>
            <a:r>
              <a:rPr lang="fr-FR" sz="2800" dirty="0" smtClean="0">
                <a:latin typeface="Arial Black" pitchFamily="34" charset="0"/>
              </a:rPr>
              <a:t>et rigolez avec les autres, vous montrez que vous n’êtes pas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orgueilleux.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155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Voici la manière dont il faut vous conduire devant les autres, en particulier lorsque vous êtes en groupe ou lors des rassemblements.</vt:lpstr>
      <vt:lpstr>Lorsque vous êtes en compagnie des autres, vous ne devez jamais vous comporter mal, car vous allez laisser une  impression de vous qui ne sera pas  bonne.</vt:lpstr>
      <vt:lpstr>En Laissant une mauvaise impression de vous aux gens, ces derniers ne vous respecteront pas.</vt:lpstr>
      <vt:lpstr>Il ne faut pas se comporter mal à la maison,</vt:lpstr>
      <vt:lpstr>mais il est aussi mauvais de se comporter mal devant les autres, car non seulement vous vous déshonorez vous-mêmes, mais vous déshonorez aussi vos parents et professeurs.</vt:lpstr>
      <vt:lpstr>La manière dont vous vous comportez avec les autres dévoile beaucoup de choses sur votre personnalité. En partageant ce que vous mangez, vous montrez que vous n’êtes pas égoïstes ;</vt:lpstr>
      <vt:lpstr>si vous parlez et rigolez avec les autres, vous montrez que vous n’êtes pas  orgueilleux.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15</cp:revision>
  <dcterms:created xsi:type="dcterms:W3CDTF">2010-08-15T20:25:56Z</dcterms:created>
  <dcterms:modified xsi:type="dcterms:W3CDTF">2010-08-15T22:05:40Z</dcterms:modified>
</cp:coreProperties>
</file>