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19/08/2010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00800" y="6234113"/>
            <a:ext cx="2743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latin typeface="Times New Roman" pitchFamily="18" charset="0"/>
                <a:cs typeface="Times New Roman" pitchFamily="18" charset="0"/>
              </a:rPr>
              <a:t>Réalisé par une Kaniz-e-Fatéma</a:t>
            </a:r>
          </a:p>
          <a:p>
            <a:pPr>
              <a:spcBef>
                <a:spcPct val="50000"/>
              </a:spcBef>
            </a:pPr>
            <a:r>
              <a:rPr lang="fr-FR" sz="1400" b="1">
                <a:latin typeface="Times New Roman" pitchFamily="18" charset="0"/>
                <a:cs typeface="Times New Roman" pitchFamily="18" charset="0"/>
              </a:rPr>
              <a:t>Approuvé par Moulla Nissar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43240" y="0"/>
            <a:ext cx="3567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AKHLAQ  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</a:rPr>
              <a:t>5</a:t>
            </a:r>
          </a:p>
          <a:p>
            <a:pPr algn="ctr">
              <a:spcBef>
                <a:spcPct val="50000"/>
              </a:spcBef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</a:rPr>
              <a:t>LE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ÇON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11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99695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Arial Black" pitchFamily="34" charset="0"/>
              </a:rPr>
              <a:t>LA BONTÉ</a:t>
            </a:r>
            <a:endParaRPr lang="fr-FR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297660" cy="42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3600400" cy="293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85184"/>
            <a:ext cx="9144000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Etre bon, c’est être gentil et amical. C’est prendre soin des </a:t>
            </a:r>
            <a:r>
              <a:rPr lang="fr-FR" sz="2800" dirty="0" smtClean="0">
                <a:latin typeface="Arial Black" pitchFamily="34" charset="0"/>
              </a:rPr>
              <a:t>choses </a:t>
            </a:r>
            <a:r>
              <a:rPr lang="fr-FR" sz="2800" dirty="0" smtClean="0">
                <a:latin typeface="Arial Black" pitchFamily="34" charset="0"/>
              </a:rPr>
              <a:t>ou des gens. On doit toujours être bon envers les autres et les aider.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340768"/>
            <a:ext cx="3243380" cy="329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8024" y="2996952"/>
            <a:ext cx="4172000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Allah est le </a:t>
            </a:r>
            <a:r>
              <a:rPr lang="fr-FR" sz="2800" dirty="0" err="1" smtClean="0">
                <a:latin typeface="Arial Black" pitchFamily="34" charset="0"/>
              </a:rPr>
              <a:t>LE</a:t>
            </a:r>
            <a:r>
              <a:rPr lang="fr-FR" sz="2800" dirty="0" smtClean="0">
                <a:latin typeface="Arial Black" pitchFamily="34" charset="0"/>
              </a:rPr>
              <a:t> PLUS BON, ce qui veut dire </a:t>
            </a:r>
            <a:r>
              <a:rPr lang="fr-FR" sz="2800" dirty="0" smtClean="0">
                <a:latin typeface="Arial Black" pitchFamily="34" charset="0"/>
              </a:rPr>
              <a:t>qu’Il </a:t>
            </a:r>
            <a:r>
              <a:rPr lang="fr-FR" sz="2800" dirty="0" smtClean="0">
                <a:latin typeface="Arial Black" pitchFamily="34" charset="0"/>
              </a:rPr>
              <a:t>est très gentil envers nous, et qu’Il </a:t>
            </a:r>
            <a:r>
              <a:rPr lang="fr-FR" sz="2800" dirty="0" smtClean="0">
                <a:latin typeface="Arial Black" pitchFamily="34" charset="0"/>
              </a:rPr>
              <a:t>est toujours </a:t>
            </a:r>
            <a:r>
              <a:rPr lang="fr-FR" sz="2800" dirty="0" smtClean="0">
                <a:latin typeface="Arial Black" pitchFamily="34" charset="0"/>
              </a:rPr>
              <a:t>là lorsque nous avons besoin de Lui.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392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3816424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Allah </a:t>
            </a:r>
            <a:r>
              <a:rPr lang="fr-FR" sz="2800" dirty="0" err="1" smtClean="0">
                <a:latin typeface="Arial Black" pitchFamily="34" charset="0"/>
              </a:rPr>
              <a:t>swt</a:t>
            </a:r>
            <a:r>
              <a:rPr lang="fr-FR" sz="2800" dirty="0" smtClean="0">
                <a:latin typeface="Arial Black" pitchFamily="34" charset="0"/>
              </a:rPr>
              <a:t> est </a:t>
            </a:r>
            <a:r>
              <a:rPr lang="fr-FR" sz="2800" dirty="0" smtClean="0">
                <a:latin typeface="Arial Black" pitchFamily="34" charset="0"/>
              </a:rPr>
              <a:t>très bon envers nous, et </a:t>
            </a:r>
            <a:r>
              <a:rPr lang="fr-FR" sz="2800" dirty="0" smtClean="0">
                <a:latin typeface="Arial Black" pitchFamily="34" charset="0"/>
              </a:rPr>
              <a:t>nous devons </a:t>
            </a:r>
            <a:r>
              <a:rPr lang="fr-FR" sz="2800" dirty="0" smtClean="0">
                <a:latin typeface="Arial Black" pitchFamily="34" charset="0"/>
              </a:rPr>
              <a:t>aussi être très bons envers les autres. En étant bons avec les autres, les autres </a:t>
            </a:r>
            <a:r>
              <a:rPr lang="fr-FR" sz="2800" dirty="0" smtClean="0">
                <a:latin typeface="Arial Black" pitchFamily="34" charset="0"/>
              </a:rPr>
              <a:t>seront </a:t>
            </a:r>
            <a:r>
              <a:rPr lang="fr-FR" sz="2800" dirty="0" smtClean="0">
                <a:latin typeface="Arial Black" pitchFamily="34" charset="0"/>
              </a:rPr>
              <a:t>bons envers vous. 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4800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272808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De la même manière, en </a:t>
            </a:r>
            <a:r>
              <a:rPr lang="fr-FR" sz="2800" dirty="0" smtClean="0">
                <a:latin typeface="Arial Black" pitchFamily="34" charset="0"/>
              </a:rPr>
              <a:t>étant </a:t>
            </a:r>
            <a:r>
              <a:rPr lang="fr-FR" sz="2800" dirty="0" smtClean="0">
                <a:latin typeface="Arial Black" pitchFamily="34" charset="0"/>
              </a:rPr>
              <a:t>méchants envers les autres, les autres seront </a:t>
            </a:r>
            <a:r>
              <a:rPr lang="fr-FR" sz="2800" dirty="0" smtClean="0">
                <a:latin typeface="Arial Black" pitchFamily="34" charset="0"/>
              </a:rPr>
              <a:t>méchants </a:t>
            </a:r>
            <a:r>
              <a:rPr lang="fr-FR" sz="2800" dirty="0" smtClean="0">
                <a:latin typeface="Arial Black" pitchFamily="34" charset="0"/>
              </a:rPr>
              <a:t>envers </a:t>
            </a:r>
            <a:r>
              <a:rPr lang="fr-FR" sz="2800" dirty="0" smtClean="0">
                <a:latin typeface="Arial Black" pitchFamily="34" charset="0"/>
              </a:rPr>
              <a:t>nous</a:t>
            </a:r>
            <a:r>
              <a:rPr lang="fr-FR" sz="2800" dirty="0" smtClean="0">
                <a:latin typeface="Arial Black" pitchFamily="34" charset="0"/>
              </a:rPr>
              <a:t>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32856"/>
            <a:ext cx="5695925" cy="445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653136"/>
            <a:ext cx="8712968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Ce n’est pas toujours facile d’être bon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envers les autres, en particulier quand l’autre est mauvais à </a:t>
            </a:r>
            <a:r>
              <a:rPr lang="fr-FR" sz="2800" dirty="0" smtClean="0">
                <a:latin typeface="Arial Black" pitchFamily="34" charset="0"/>
              </a:rPr>
              <a:t>votre</a:t>
            </a:r>
            <a:r>
              <a:rPr lang="fr-FR" sz="2800" dirty="0" smtClean="0">
                <a:latin typeface="Arial Black" pitchFamily="34" charset="0"/>
              </a:rPr>
              <a:t/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égard.  En restant bon et gentil malgré tout, vous aurez des </a:t>
            </a:r>
            <a:r>
              <a:rPr lang="fr-FR" sz="2800" dirty="0" err="1" smtClean="0">
                <a:latin typeface="Arial Black" pitchFamily="34" charset="0"/>
              </a:rPr>
              <a:t>Sawàbs</a:t>
            </a:r>
            <a:r>
              <a:rPr lang="fr-FR" sz="2800" dirty="0" smtClean="0">
                <a:latin typeface="Arial Black" pitchFamily="34" charset="0"/>
              </a:rPr>
              <a:t/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et vous gagnerez l’amitié des gens.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8640"/>
            <a:ext cx="388309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15719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latin typeface="Arial Black" pitchFamily="34" charset="0"/>
              </a:rPr>
              <a:t>La bonté paie toujours, car en étant bons avec les autres, </a:t>
            </a:r>
            <a:r>
              <a:rPr lang="fr-FR" sz="2800" dirty="0" smtClean="0">
                <a:latin typeface="Arial Black" pitchFamily="34" charset="0"/>
              </a:rPr>
              <a:t>le jour </a:t>
            </a:r>
            <a:r>
              <a:rPr lang="fr-FR" sz="2800" dirty="0" smtClean="0">
                <a:latin typeface="Arial Black" pitchFamily="34" charset="0"/>
              </a:rPr>
              <a:t>où vous serez en difficulté, les gens se souviendront de vous </a:t>
            </a:r>
            <a:r>
              <a:rPr lang="fr-FR" sz="2800" dirty="0" smtClean="0">
                <a:latin typeface="Arial Black" pitchFamily="34" charset="0"/>
              </a:rPr>
              <a:t>et diront : </a:t>
            </a:r>
            <a:r>
              <a:rPr lang="fr-FR" sz="2800" dirty="0" smtClean="0">
                <a:latin typeface="Arial Black" pitchFamily="34" charset="0"/>
              </a:rPr>
              <a:t>"Oh, il m’a aidé quand j’en avais besoin. A mon tour de l’aider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maintenant !"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1944216" cy="334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556792"/>
            <a:ext cx="2184941" cy="328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5292080" y="188640"/>
            <a:ext cx="3672408" cy="1800200"/>
          </a:xfrm>
          <a:prstGeom prst="wedgeRoundRectCallout">
            <a:avLst>
              <a:gd name="adj1" fmla="val -53055"/>
              <a:gd name="adj2" fmla="val 622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Voici Bilal! Il est en grande difficulté. Nous devrions lui venir en aide car, souvenez-vous qu’il nous avait beaucoup aidé quand nous sommes venus nous installer dans cette ville!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7760" y="2564904"/>
            <a:ext cx="4246240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Allah </a:t>
            </a:r>
            <a:r>
              <a:rPr lang="fr-FR" sz="2800" dirty="0" err="1" smtClean="0">
                <a:latin typeface="Arial Black" pitchFamily="34" charset="0"/>
              </a:rPr>
              <a:t>swt</a:t>
            </a:r>
            <a:r>
              <a:rPr lang="fr-FR" sz="2800" dirty="0" smtClean="0">
                <a:latin typeface="Arial Black" pitchFamily="34" charset="0"/>
              </a:rPr>
              <a:t> dit </a:t>
            </a:r>
            <a:r>
              <a:rPr lang="fr-FR" sz="2800" dirty="0" smtClean="0">
                <a:latin typeface="Arial Black" pitchFamily="34" charset="0"/>
              </a:rPr>
              <a:t>dans le Saint </a:t>
            </a:r>
            <a:r>
              <a:rPr lang="fr-FR" sz="2800" dirty="0" err="1" smtClean="0">
                <a:latin typeface="Arial Black" pitchFamily="34" charset="0"/>
              </a:rPr>
              <a:t>Qour'àne</a:t>
            </a:r>
            <a:r>
              <a:rPr lang="fr-FR" sz="2800" dirty="0" smtClean="0">
                <a:latin typeface="Arial Black" pitchFamily="34" charset="0"/>
              </a:rPr>
              <a:t> </a:t>
            </a:r>
            <a:r>
              <a:rPr lang="fr-FR" sz="2800" dirty="0" smtClean="0">
                <a:latin typeface="Arial Black" pitchFamily="34" charset="0"/>
              </a:rPr>
              <a:t>(Sourate 5, </a:t>
            </a:r>
            <a:r>
              <a:rPr lang="fr-FR" sz="2800" dirty="0" err="1" smtClean="0">
                <a:latin typeface="Arial Black" pitchFamily="34" charset="0"/>
              </a:rPr>
              <a:t>Ayat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14) que lorsque quelqu’un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fait du mal, nous devons le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pardonner.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0092"/>
            <a:ext cx="4824536" cy="325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« …Pardonne-leur et </a:t>
            </a:r>
            <a:r>
              <a:rPr lang="fr-FR" sz="2800" dirty="0" smtClean="0">
                <a:latin typeface="Arial Black" pitchFamily="34" charset="0"/>
              </a:rPr>
              <a:t>oublie (leurs </a:t>
            </a:r>
            <a:r>
              <a:rPr lang="fr-FR" sz="2800" dirty="0" smtClean="0">
                <a:latin typeface="Arial Black" pitchFamily="34" charset="0"/>
              </a:rPr>
              <a:t>fautes</a:t>
            </a:r>
            <a:r>
              <a:rPr lang="fr-FR" sz="2800" dirty="0" smtClean="0">
                <a:latin typeface="Arial Black" pitchFamily="34" charset="0"/>
              </a:rPr>
              <a:t>) </a:t>
            </a:r>
            <a:r>
              <a:rPr lang="fr-FR" sz="2800" dirty="0" smtClean="0">
                <a:latin typeface="Arial Black" pitchFamily="34" charset="0"/>
              </a:rPr>
              <a:t>car Allah </a:t>
            </a:r>
            <a:r>
              <a:rPr lang="fr-FR" sz="2800" dirty="0" smtClean="0">
                <a:latin typeface="Arial Black" pitchFamily="34" charset="0"/>
              </a:rPr>
              <a:t>aime certes </a:t>
            </a:r>
            <a:r>
              <a:rPr lang="fr-FR" sz="2800" dirty="0" smtClean="0">
                <a:latin typeface="Arial Black" pitchFamily="34" charset="0"/>
              </a:rPr>
              <a:t>les BIENFAISANTS.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4464496" cy="352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3491880" y="332656"/>
            <a:ext cx="2808312" cy="1728192"/>
          </a:xfrm>
          <a:prstGeom prst="wedgeRoundRectCallout">
            <a:avLst>
              <a:gd name="adj1" fmla="val -26343"/>
              <a:gd name="adj2" fmla="val 909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Ne t’inquiètes pas! Je te pardonne! Allez, on oublie tout ça et on repart sur de nouvelles bases!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263</Words>
  <Application>Microsoft Office PowerPoint</Application>
  <PresentationFormat>Affichage à l'écran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Etre bon, c’est être gentil et amical. C’est prendre soin des choses ou des gens. On doit toujours être bon envers les autres et les aider.</vt:lpstr>
      <vt:lpstr>Allah est le LE PLUS BON, ce qui veut dire qu’Il est très gentil envers nous, et qu’Il est toujours là lorsque nous avons besoin de Lui.</vt:lpstr>
      <vt:lpstr>Allah swt est très bon envers nous, et nous devons aussi être très bons envers les autres. En étant bons avec les autres, les autres seront bons envers vous. </vt:lpstr>
      <vt:lpstr>De la même manière, en étant méchants envers les autres, les autres seront méchants envers nous.</vt:lpstr>
      <vt:lpstr>Ce n’est pas toujours facile d’être bon envers les autres, en particulier quand l’autre est mauvais à votre égard.  En restant bon et gentil malgré tout, vous aurez des Sawàbs et vous gagnerez l’amitié des gens.</vt:lpstr>
      <vt:lpstr>La bonté paie toujours, car en étant bons avec les autres, le jour où vous serez en difficulté, les gens se souviendront de vous et diront : "Oh, il m’a aidé quand j’en avais besoin. A mon tour de l’aider maintenant !"</vt:lpstr>
      <vt:lpstr>Allah swt dit dans le Saint Qour'àne (Sourate 5, Ayat  14) que lorsque quelqu’un  fait du mal, nous devons le  pardonner.</vt:lpstr>
      <vt:lpstr>« …Pardonne-leur et oublie (leurs fautes) car Allah aime certes les BIENFAISANTS.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Mozama</dc:creator>
  <cp:lastModifiedBy>Mozama Mamodaly</cp:lastModifiedBy>
  <cp:revision>33</cp:revision>
  <dcterms:created xsi:type="dcterms:W3CDTF">2010-08-19T17:37:18Z</dcterms:created>
  <dcterms:modified xsi:type="dcterms:W3CDTF">2010-08-19T20:52:22Z</dcterms:modified>
</cp:coreProperties>
</file>