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B4958-D775-4B10-9BA9-4807D2F847AC}" type="datetimeFigureOut">
              <a:rPr lang="fr-FR" smtClean="0"/>
              <a:pPr/>
              <a:t>14/02/2012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F6F7B1-787A-4DA6-A7B6-A343339532A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6F7B1-787A-4DA6-A7B6-A343339532AB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6F7B1-787A-4DA6-A7B6-A343339532AB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6F7B1-787A-4DA6-A7B6-A343339532AB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6F7B1-787A-4DA6-A7B6-A343339532AB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6F7B1-787A-4DA6-A7B6-A343339532AB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6F7B1-787A-4DA6-A7B6-A343339532AB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6F7B1-787A-4DA6-A7B6-A343339532AB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6F7B1-787A-4DA6-A7B6-A343339532AB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6F7B1-787A-4DA6-A7B6-A343339532AB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14/02/2012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14/02/2012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14/02/2012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14/02/2012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14/02/2012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14/02/2012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14/02/2012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14/02/2012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14/02/2012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14/02/2012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14/02/2012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14/02/2012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0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15616" y="2492896"/>
            <a:ext cx="673836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SOURCE : </a:t>
            </a:r>
            <a:r>
              <a:rPr lang="fr-FR" sz="54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Bani</a:t>
            </a:r>
            <a:r>
              <a:rPr lang="fr-FR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fr-FR" sz="54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Hashem</a:t>
            </a:r>
            <a:r>
              <a:rPr lang="fr-FR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Publications</a:t>
            </a:r>
            <a:endParaRPr lang="fr-FR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2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3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4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5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6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7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8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14</Words>
  <Application>Microsoft Office PowerPoint</Application>
  <PresentationFormat>Affichage à l'écran (4:3)</PresentationFormat>
  <Paragraphs>10</Paragraphs>
  <Slides>10</Slides>
  <Notes>9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cp:lastModifiedBy>Mozama Mamodaly</cp:lastModifiedBy>
  <cp:revision>3</cp:revision>
  <dcterms:modified xsi:type="dcterms:W3CDTF">2012-02-14T05:37:23Z</dcterms:modified>
</cp:coreProperties>
</file>