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295" r:id="rId2"/>
    <p:sldId id="276" r:id="rId3"/>
    <p:sldId id="277" r:id="rId4"/>
    <p:sldId id="298" r:id="rId5"/>
    <p:sldId id="29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6" r:id="rId21"/>
    <p:sldId id="297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9D947-A308-4DDF-8059-A4A537786ACF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2BB05-D388-43A3-BC61-A921FE6F989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2BB05-D388-43A3-BC61-A921FE6F9894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3688" y="1124744"/>
            <a:ext cx="5832648" cy="3139321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QUIZ SUR SAYYIDA </a:t>
            </a:r>
          </a:p>
          <a:p>
            <a:pPr algn="ctr"/>
            <a:r>
              <a:rPr lang="fr-FR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FATIMA AHS</a:t>
            </a:r>
            <a:endParaRPr lang="fr-FR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Étoile à 8 branches 4"/>
          <p:cNvSpPr/>
          <p:nvPr/>
        </p:nvSpPr>
        <p:spPr>
          <a:xfrm>
            <a:off x="4211960" y="5229200"/>
            <a:ext cx="1296144" cy="122413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fr-FR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5 – Qu’est-ce qui a empêché Ali (as) de faire une demande en mariage à 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Fatema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? 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La honte et la pauvreté.</a:t>
            </a:r>
            <a:endParaRPr lang="fr-FR" sz="4800" b="0" dirty="0">
              <a:solidFill>
                <a:srgbClr val="00B05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8280920" cy="17526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6 – Qu’a dit le Prophète (saw) lorsqu’il a uni Fatema (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ahs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) et Ali (as)?</a:t>
            </a:r>
            <a:endParaRPr lang="fr-FR" sz="3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Autofit/>
          </a:bodyPr>
          <a:lstStyle/>
          <a:p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Certes, je t’ai uni avec un prince de ce monde et de l’au-delà.</a:t>
            </a:r>
            <a:endParaRPr lang="fr-FR" sz="4800" b="0" dirty="0">
              <a:solidFill>
                <a:srgbClr val="00B05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056784" cy="658336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7 – Quelle était l’émotion éprouvée par le Prophète (saw) lorsqu’il a vu le trousseau de mariage de sa fille Fatema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Le Prophète (saw) pleurait et disait : « Qu’Allah </a:t>
            </a:r>
            <a:r>
              <a:rPr lang="fr-FR" sz="4800" b="0" dirty="0" err="1" smtClean="0">
                <a:solidFill>
                  <a:srgbClr val="00B050"/>
                </a:solidFill>
                <a:effectLst/>
                <a:latin typeface="Arial Black" pitchFamily="34" charset="0"/>
              </a:rPr>
              <a:t>swt</a:t>
            </a:r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 envoie Ses bénédictions au peuple donc la majorité des outils sont en or ».</a:t>
            </a:r>
            <a:endParaRPr lang="fr-FR" sz="4800" b="0" dirty="0">
              <a:solidFill>
                <a:srgbClr val="00B05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872208"/>
          </a:xfrm>
        </p:spPr>
        <p:txBody>
          <a:bodyPr>
            <a:no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8 – En quelle année a eu lieu le mariage de Fatema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Au mois de Rajab, la deuxième année de l’Hégire.</a:t>
            </a:r>
            <a:endParaRPr lang="fr-FR" sz="4800" b="0" dirty="0">
              <a:solidFill>
                <a:srgbClr val="00B05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9 – Complétez cette parole d’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Aïsha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: « Je n’ai jamais vu quelqu’un de plus véridique que Fatema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…  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lu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>
            <a:noAutofit/>
          </a:bodyPr>
          <a:lstStyle/>
          <a:p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… à l’ exception de son père! »</a:t>
            </a:r>
            <a:endParaRPr lang="fr-FR" sz="4800" b="0" dirty="0">
              <a:solidFill>
                <a:srgbClr val="00B05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1 – Qui était l’auteur du livre </a:t>
            </a:r>
            <a:r>
              <a:rPr lang="fr-FR" sz="3600" b="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Sachez que je suis </a:t>
            </a:r>
            <a:r>
              <a:rPr lang="fr-FR" sz="3600" b="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Fatema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352928" cy="3573016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10 – Quelles personnes étaient  au courant de la mort de Fatema (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ahs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) ?</a:t>
            </a:r>
            <a:endParaRPr lang="fr-FR" sz="3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txBody>
          <a:bodyPr>
            <a:noAutofit/>
          </a:bodyPr>
          <a:lstStyle/>
          <a:p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Personne n’était au courant à part ses deux fils.</a:t>
            </a:r>
            <a:endParaRPr lang="fr-FR" sz="4800" b="0" dirty="0">
              <a:solidFill>
                <a:srgbClr val="00B05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301208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Abdoul Hamid </a:t>
            </a:r>
            <a:r>
              <a:rPr lang="fr-FR" sz="4800" b="0" dirty="0" err="1" smtClean="0">
                <a:solidFill>
                  <a:srgbClr val="00B050"/>
                </a:solidFill>
                <a:effectLst/>
                <a:latin typeface="Arial Black" pitchFamily="34" charset="0"/>
              </a:rPr>
              <a:t>Mouhajiri</a:t>
            </a:r>
            <a:endParaRPr lang="fr-FR" sz="4800" b="0" dirty="0">
              <a:solidFill>
                <a:srgbClr val="00B05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2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– Quels sont les deux mots à l’origine du mot Zaïnab ? 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2708920"/>
            <a:ext cx="6984776" cy="1143000"/>
          </a:xfrm>
          <a:noFill/>
          <a:ln w="38100">
            <a:noFill/>
          </a:ln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ornement du père</a:t>
            </a:r>
            <a:endParaRPr lang="fr-FR" sz="4800" b="0" dirty="0">
              <a:solidFill>
                <a:srgbClr val="00B05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304963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3 – Comment s’appelle le lieu où les idolâtres ont attrapé Ali (as) avec les Fatemas pendant l’émigration ?</a:t>
            </a:r>
            <a:endParaRPr lang="fr-FR" sz="3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C’ était une place appelée Dhijnane. </a:t>
            </a:r>
            <a:endParaRPr lang="fr-FR" sz="4800" b="0" dirty="0">
              <a:solidFill>
                <a:srgbClr val="00B05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316835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4 – Quelles personnes ont émigré avec Ali (as) et les 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Fatemas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>
            <a:noAutofit/>
          </a:bodyPr>
          <a:lstStyle/>
          <a:p>
            <a:r>
              <a:rPr lang="fr-FR" sz="4800" b="0" dirty="0" err="1" smtClean="0">
                <a:solidFill>
                  <a:srgbClr val="00B050"/>
                </a:solidFill>
                <a:effectLst/>
                <a:latin typeface="Arial Black" pitchFamily="34" charset="0"/>
              </a:rPr>
              <a:t>Ayman</a:t>
            </a:r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 </a:t>
            </a:r>
            <a:r>
              <a:rPr lang="fr-FR" sz="4800" b="0" dirty="0" err="1" smtClean="0">
                <a:solidFill>
                  <a:srgbClr val="00B050"/>
                </a:solidFill>
                <a:effectLst/>
                <a:latin typeface="Arial Black" pitchFamily="34" charset="0"/>
              </a:rPr>
              <a:t>bin</a:t>
            </a:r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 Oum Ayman et Abou Waqed Laythi.</a:t>
            </a:r>
            <a:endParaRPr lang="fr-FR" sz="4800" b="0" dirty="0">
              <a:solidFill>
                <a:srgbClr val="00B05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285</TotalTime>
  <Words>263</Words>
  <Application>Microsoft Office PowerPoint</Application>
  <PresentationFormat>Affichage à l'écran (4:3)</PresentationFormat>
  <Paragraphs>24</Paragraphs>
  <Slides>21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Apex</vt:lpstr>
      <vt:lpstr>Diapositive 1</vt:lpstr>
      <vt:lpstr>1 – Qui était l’auteur du livre Sachez que je suis Fatema ?</vt:lpstr>
      <vt:lpstr>Abdoul Hamid Mouhajiri</vt:lpstr>
      <vt:lpstr>2 – Quels sont les deux mots à l’origine du mot Zaïnab ? </vt:lpstr>
      <vt:lpstr>ornement du père</vt:lpstr>
      <vt:lpstr>Diapositive 6</vt:lpstr>
      <vt:lpstr>C’ était une place appelée Dhijnane. </vt:lpstr>
      <vt:lpstr>4 – Quelles personnes ont émigré avec Ali (as) et les Fatemas ?</vt:lpstr>
      <vt:lpstr>Ayman bin Oum Ayman et Abou Waqed Laythi.</vt:lpstr>
      <vt:lpstr>5 – Qu’est-ce qui a empêché Ali (as) de faire une demande en mariage à Fatema (ahs) ? </vt:lpstr>
      <vt:lpstr>La honte et la pauvreté.</vt:lpstr>
      <vt:lpstr>Diapositive 12</vt:lpstr>
      <vt:lpstr>Certes, je t’ai uni avec un prince de ce monde et de l’au-delà.</vt:lpstr>
      <vt:lpstr>7 – Quelle était l’émotion éprouvée par le Prophète (saw) lorsqu’il a vu le trousseau de mariage de sa fille Fatema (ahs) ?</vt:lpstr>
      <vt:lpstr>Le Prophète (saw) pleurait et disait : « Qu’Allah swt envoie Ses bénédictions au peuple donc la majorité des outils sont en or ».</vt:lpstr>
      <vt:lpstr>8 – En quelle année a eu lieu le mariage de Fatema (ahs) ?</vt:lpstr>
      <vt:lpstr>Au mois de Rajab, la deuxième année de l’Hégire.</vt:lpstr>
      <vt:lpstr>9 – Complétez cette parole d’Aïsha : « Je n’ai jamais vu quelqu’un de plus véridique que Fatema (ahs) …  </vt:lpstr>
      <vt:lpstr>… à l’ exception de son père! »</vt:lpstr>
      <vt:lpstr>Diapositive 20</vt:lpstr>
      <vt:lpstr>Personne n’était au courant à part ses deux fils.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c)-Complétez cette parole de raçouloullah (as) :« Allah se fâche contre celui qui Fatema (as) se fâche… »</dc:title>
  <dc:creator>familles</dc:creator>
  <cp:lastModifiedBy>Mozama Mamodaly</cp:lastModifiedBy>
  <cp:revision>41</cp:revision>
  <dcterms:created xsi:type="dcterms:W3CDTF">2010-12-18T11:13:36Z</dcterms:created>
  <dcterms:modified xsi:type="dcterms:W3CDTF">2011-01-09T15:21:13Z</dcterms:modified>
</cp:coreProperties>
</file>