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118" autoAdjust="0"/>
  </p:normalViewPr>
  <p:slideViewPr>
    <p:cSldViewPr>
      <p:cViewPr varScale="1">
        <p:scale>
          <a:sx n="108" d="100"/>
          <a:sy n="108" d="100"/>
        </p:scale>
        <p:origin x="6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24/06/2020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24/06/2020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24/06/2020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24/06/2020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24/06/2020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84BF12D-5F53-4211-8CC1-51A73A60252E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24/06/2020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24/06/2020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24/06/2020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24/06/2020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24/06/2020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24/06/2020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9FB218-0B76-4B6C-9ED9-28F57DFC56AC}" type="datetimeFigureOut">
              <a:rPr lang="fr-FR" smtClean="0"/>
              <a:pPr/>
              <a:t>24/06/2020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4BF12D-5F53-4211-8CC1-51A73A60252E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84784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QUIZ SUR SAYYIDA </a:t>
            </a:r>
          </a:p>
          <a:p>
            <a:pPr algn="ctr"/>
            <a:r>
              <a:rPr lang="fr-FR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FATIMA AHS</a:t>
            </a:r>
            <a:endParaRPr lang="fr-FR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Étoile à 8 branches 4"/>
          <p:cNvSpPr/>
          <p:nvPr/>
        </p:nvSpPr>
        <p:spPr>
          <a:xfrm>
            <a:off x="4211960" y="4437112"/>
            <a:ext cx="1296144" cy="122413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fr-FR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708920"/>
            <a:ext cx="8892480" cy="3816424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5 – Est-ce que 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Mous’haf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de 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Fatema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(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ahs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) était un autre extrait du Saint-Coran ?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26770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Non, mais c’ était du volume qu’elle écrivait suivant ce qu’elle entendait dans la maison du Prophète </a:t>
            </a:r>
            <a:r>
              <a:rPr lang="fr-FR" sz="36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saw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6 – Que veut dire le mot AZ-ZAHRA?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Az</a:t>
            </a:r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-Zahra veut dire lumineuse et rayonnante.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7 – Qui est l’ auteur du livre « FATEMA EST FATEMA (as) »?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Le docteur Ali SHARIYATI.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8 – Qui a dit « Je n’ ai jamais vu quelqu’un doté d’une ressemblance frappante au Prophète (saw) comme Fatema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)? 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023131"/>
          </a:xfrm>
        </p:spPr>
        <p:txBody>
          <a:bodyPr>
            <a:normAutofit/>
          </a:bodyPr>
          <a:lstStyle/>
          <a:p>
            <a:r>
              <a:rPr lang="fr-FR" sz="36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Aïsha</a:t>
            </a:r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</a:t>
            </a:r>
            <a:r>
              <a:rPr lang="fr-FR" sz="36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binte</a:t>
            </a:r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ABOU BAKR.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848872" cy="297762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9 – Comment avait répondu le prophète (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saw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) : « Qui tu aimes le plus des gens de ta famille ? »   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388843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Il a dit : « Fatema (</a:t>
            </a:r>
            <a:r>
              <a:rPr lang="fr-FR" sz="36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) ».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3568" y="2276872"/>
            <a:ext cx="7930080" cy="3672408"/>
          </a:xfrm>
        </p:spPr>
        <p:txBody>
          <a:bodyPr>
            <a:noAutofit/>
          </a:bodyPr>
          <a:lstStyle/>
          <a:p>
            <a:pPr algn="ctr"/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1 – Zahra (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ahs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) était également nommée 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Siddiqah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.  Vrai ou faux?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0"/>
            <a:ext cx="7715200" cy="639472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10 – 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Fatema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a émigré en Ethiopie. Vrai ou faux?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602634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Faux, elle n’a émigré qu’à Médine.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468052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Vrai, et ce nom était aussi parmi les noms de Bibi </a:t>
            </a:r>
            <a:r>
              <a:rPr lang="fr-FR" sz="360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Maryam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(</a:t>
            </a:r>
            <a:r>
              <a:rPr lang="fr-FR" sz="360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ahs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)</a:t>
            </a:r>
            <a:endParaRPr lang="fr-FR" sz="360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738538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2 – Quel âge avait Zahra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lorsqu’elle quitta ce monde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4450506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La majorité des hadiths disent qu’elle est décédée à l’âge de dix-huit ans 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4680520"/>
          </a:xfrm>
        </p:spPr>
        <p:txBody>
          <a:bodyPr>
            <a:no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3 – Pourquoi Zahrah (as) était également nommée AT-TAHIRAH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752528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Parce que l’</a:t>
            </a:r>
            <a:r>
              <a:rPr lang="fr-FR" sz="36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Ayyate-e-Tat’hir</a:t>
            </a:r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était descendu pour elle et les membres de sa famille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52928" cy="496855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4 – Que veut dire le mot </a:t>
            </a:r>
            <a:b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</a:b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« 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Mous’haf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 »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Mous’ haf veut dire « Souhf » ou volume des papiers.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1435</TotalTime>
  <Words>242</Words>
  <Application>Microsoft Macintosh PowerPoint</Application>
  <PresentationFormat>Présentation à l'écran (4:3)</PresentationFormat>
  <Paragraphs>23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Arial Black</vt:lpstr>
      <vt:lpstr>Book Antiqua</vt:lpstr>
      <vt:lpstr>Lucida Sans</vt:lpstr>
      <vt:lpstr>Wingdings</vt:lpstr>
      <vt:lpstr>Wingdings 2</vt:lpstr>
      <vt:lpstr>Wingdings 3</vt:lpstr>
      <vt:lpstr>Apex</vt:lpstr>
      <vt:lpstr>Présentation PowerPoint</vt:lpstr>
      <vt:lpstr>Présentation PowerPoint</vt:lpstr>
      <vt:lpstr>Vrai, et ce nom était aussi parmi les noms de Bibi Maryam (ahs)</vt:lpstr>
      <vt:lpstr>2 – Quel âge avait Zahra (ahs) lorsqu’elle quitta ce monde ?</vt:lpstr>
      <vt:lpstr>La majorité des hadiths disent qu’elle est décédée à l’âge de dix-huit ans </vt:lpstr>
      <vt:lpstr>3 – Pourquoi Zahrah (as) était également nommée AT-TAHIRAH ?</vt:lpstr>
      <vt:lpstr>Parce que l’Ayyate-e-Tat’hir était descendu pour elle et les membres de sa famille</vt:lpstr>
      <vt:lpstr>4 – Que veut dire le mot  « Mous’haf » ?</vt:lpstr>
      <vt:lpstr>Mous’ haf veut dire « Souhf » ou volume des papiers.</vt:lpstr>
      <vt:lpstr>Présentation PowerPoint</vt:lpstr>
      <vt:lpstr>Non, mais c’ était du volume qu’elle écrivait suivant ce qu’elle entendait dans la maison du Prophète saw</vt:lpstr>
      <vt:lpstr>6 – Que veut dire le mot AZ-ZAHRA?</vt:lpstr>
      <vt:lpstr>Az-Zahra veut dire lumineuse et rayonnante.</vt:lpstr>
      <vt:lpstr>7 – Qui est l’ auteur du livre « FATEMA EST FATEMA (as) »?</vt:lpstr>
      <vt:lpstr>Le docteur Ali SHARIYATI.</vt:lpstr>
      <vt:lpstr>8 – Qui a dit « Je n’ ai jamais vu quelqu’un doté d’une ressemblance frappante au Prophète (saw) comme Fatema (ahs)? </vt:lpstr>
      <vt:lpstr>Aïsha binte ABOU BAKR.</vt:lpstr>
      <vt:lpstr>Présentation PowerPoint</vt:lpstr>
      <vt:lpstr>Il a dit : « Fatema (ahs) ».</vt:lpstr>
      <vt:lpstr>10 – Fatema (ahs) a émigré en Ethiopie. Vrai ou faux?</vt:lpstr>
      <vt:lpstr>Faux, elle n’a émigré qu’à Médine.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REPONSE</dc:title>
  <dc:creator>familles</dc:creator>
  <cp:lastModifiedBy>Utilisateur de Microsoft Office</cp:lastModifiedBy>
  <cp:revision>35</cp:revision>
  <dcterms:created xsi:type="dcterms:W3CDTF">2010-12-09T10:17:43Z</dcterms:created>
  <dcterms:modified xsi:type="dcterms:W3CDTF">2020-06-24T16:51:49Z</dcterms:modified>
</cp:coreProperties>
</file>