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400800" y="6381328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Approuvé 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sz="1400" b="1" dirty="0" err="1">
                <a:latin typeface="Times New Roman" pitchFamily="18" charset="0"/>
                <a:cs typeface="Times New Roman" pitchFamily="18" charset="0"/>
              </a:rPr>
              <a:t>Moulla</a:t>
            </a: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>
                <a:latin typeface="Times New Roman" pitchFamily="18" charset="0"/>
                <a:cs typeface="Times New Roman" pitchFamily="18" charset="0"/>
              </a:rPr>
              <a:t>Nissar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928926" y="0"/>
            <a:ext cx="3567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dirty="0" smtClean="0"/>
              <a:t>FIQH  </a:t>
            </a:r>
            <a:r>
              <a:rPr lang="fr-FR" sz="3200" dirty="0"/>
              <a:t>8</a:t>
            </a:r>
          </a:p>
          <a:p>
            <a:pPr algn="ctr">
              <a:spcBef>
                <a:spcPct val="50000"/>
              </a:spcBef>
            </a:pPr>
            <a:r>
              <a:rPr lang="fr-FR" sz="3200" dirty="0"/>
              <a:t>LE</a:t>
            </a:r>
            <a:r>
              <a:rPr lang="en-US" sz="3200" dirty="0"/>
              <a:t>ÇON </a:t>
            </a:r>
            <a:r>
              <a:rPr lang="en-US" sz="3200" dirty="0" smtClean="0"/>
              <a:t>5</a:t>
            </a:r>
            <a:endParaRPr lang="en-US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07496" y="270892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Comic Sans MS" pitchFamily="66" charset="0"/>
              </a:rPr>
              <a:t>LES MANIERES DANS LES TOILETTES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251230" cy="498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908720"/>
            <a:ext cx="7056784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7. Il est </a:t>
            </a:r>
            <a:r>
              <a:rPr lang="fr-FR" sz="2800" dirty="0" err="1" smtClean="0">
                <a:latin typeface="Arial Black" pitchFamily="34" charset="0"/>
              </a:rPr>
              <a:t>haràm</a:t>
            </a:r>
            <a:r>
              <a:rPr lang="fr-FR" sz="2800" dirty="0" smtClean="0">
                <a:latin typeface="Arial Black" pitchFamily="34" charset="0"/>
              </a:rPr>
              <a:t> d’utiliser les objets sacrés pour se nettoyer après les selles, tels que </a:t>
            </a:r>
            <a:r>
              <a:rPr lang="fr-FR" sz="2800" dirty="0" err="1" smtClean="0">
                <a:latin typeface="Arial Black" pitchFamily="34" charset="0"/>
              </a:rPr>
              <a:t>Khaké</a:t>
            </a:r>
            <a:r>
              <a:rPr lang="fr-FR" sz="2800" dirty="0" smtClean="0">
                <a:latin typeface="Arial Black" pitchFamily="34" charset="0"/>
              </a:rPr>
              <a:t> </a:t>
            </a:r>
            <a:r>
              <a:rPr lang="fr-FR" sz="2800" dirty="0" err="1" smtClean="0">
                <a:latin typeface="Arial Black" pitchFamily="34" charset="0"/>
              </a:rPr>
              <a:t>Shifà</a:t>
            </a:r>
            <a:r>
              <a:rPr lang="fr-FR" sz="2800" dirty="0" smtClean="0">
                <a:latin typeface="Arial Black" pitchFamily="34" charset="0"/>
              </a:rPr>
              <a:t>, papier portant les noms d’Allah, des </a:t>
            </a:r>
            <a:r>
              <a:rPr lang="fr-FR" sz="2800" dirty="0" err="1" smtClean="0">
                <a:latin typeface="Arial Black" pitchFamily="34" charset="0"/>
              </a:rPr>
              <a:t>Massoumines</a:t>
            </a:r>
            <a:r>
              <a:rPr lang="fr-FR" sz="2800" dirty="0" smtClean="0">
                <a:latin typeface="Arial Black" pitchFamily="34" charset="0"/>
              </a:rPr>
              <a:t> (a)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etc.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4680520" cy="354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564904"/>
            <a:ext cx="3816424" cy="147002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8. Il est </a:t>
            </a:r>
            <a:r>
              <a:rPr lang="fr-FR" sz="2800" dirty="0" err="1" smtClean="0">
                <a:latin typeface="Arial Black" pitchFamily="34" charset="0"/>
              </a:rPr>
              <a:t>Makrouh</a:t>
            </a:r>
            <a:r>
              <a:rPr lang="fr-FR" sz="2800" dirty="0" smtClean="0">
                <a:latin typeface="Arial Black" pitchFamily="34" charset="0"/>
              </a:rPr>
              <a:t> de parler dans les toilettes.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158" y="1340768"/>
            <a:ext cx="4995842" cy="41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95936" y="2780928"/>
            <a:ext cx="5148064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9. Il est </a:t>
            </a:r>
            <a:r>
              <a:rPr lang="fr-FR" sz="2800" dirty="0" err="1" smtClean="0">
                <a:solidFill>
                  <a:srgbClr val="FF0000"/>
                </a:solidFill>
                <a:latin typeface="Arial Black" pitchFamily="34" charset="0"/>
              </a:rPr>
              <a:t>makrouh</a:t>
            </a:r>
            <a:r>
              <a:rPr lang="fr-FR" sz="2800" dirty="0" smtClean="0">
                <a:latin typeface="Arial Black" pitchFamily="34" charset="0"/>
              </a:rPr>
              <a:t> </a:t>
            </a:r>
            <a:r>
              <a:rPr lang="fr-FR" sz="2800" dirty="0" smtClean="0">
                <a:latin typeface="Arial Black" pitchFamily="34" charset="0"/>
              </a:rPr>
              <a:t>d’uriner dans les endroits suivants et sous certaines conditions : 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- En étant debout (Uriner debout provoque des punitions sévères après la mort).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672549" cy="368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cxnSp>
        <p:nvCxnSpPr>
          <p:cNvPr id="6" name="Connecteur droit 5"/>
          <p:cNvCxnSpPr/>
          <p:nvPr/>
        </p:nvCxnSpPr>
        <p:spPr>
          <a:xfrm>
            <a:off x="251520" y="1628800"/>
            <a:ext cx="3528392" cy="3600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251520" y="1628800"/>
            <a:ext cx="3528392" cy="35283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2936"/>
            <a:ext cx="5580112" cy="147002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- A un endroit où l’on peut éclabousser les autres personnes.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2991890" cy="262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8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7904" y="4149080"/>
            <a:ext cx="2736304" cy="965969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</a:rPr>
              <a:t>- Dans l’eau</a:t>
            </a:r>
            <a:endParaRPr lang="fr-FR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104456" cy="46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35488" y="2708920"/>
            <a:ext cx="4608512" cy="147002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- Dans les terriers (trou sous terre des animaux) 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3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71800" y="1988840"/>
            <a:ext cx="3384376" cy="110755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</a:rPr>
              <a:t>- Sur les routes</a:t>
            </a:r>
            <a:endParaRPr lang="fr-FR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653136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- Près des murs des </a:t>
            </a:r>
            <a:r>
              <a:rPr lang="fr-FR" sz="2800" dirty="0" err="1" smtClean="0">
                <a:latin typeface="Arial Black" pitchFamily="34" charset="0"/>
              </a:rPr>
              <a:t>Masdjids</a:t>
            </a:r>
            <a:r>
              <a:rPr lang="fr-FR" sz="2800" dirty="0" smtClean="0">
                <a:latin typeface="Arial Black" pitchFamily="34" charset="0"/>
              </a:rPr>
              <a:t> (Mosquées)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3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2696"/>
            <a:ext cx="575328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6192688" cy="147002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- Aux alentours des maisons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3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6156672" cy="45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52536" y="2060848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Arial Black" pitchFamily="34" charset="0"/>
              </a:rPr>
              <a:t>- Sous les arbres fruitiers</a:t>
            </a:r>
            <a:endParaRPr lang="fr-FR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509120"/>
            <a:ext cx="8640960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/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1. L’endroit où l’on s’assied pour uriner ou pour aller à la selle doit être tel que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nos parties intimes soient cachées (du regard des autres).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438288" cy="387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55776" y="126876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  <a:latin typeface="Arial Black" pitchFamily="34" charset="0"/>
              </a:rPr>
              <a:t>Règlement d’usage des toilettes</a:t>
            </a:r>
            <a:endParaRPr lang="fr-FR" sz="3600" dirty="0">
              <a:solidFill>
                <a:srgbClr val="FFFF00"/>
              </a:solidFill>
            </a:endParaRPr>
          </a:p>
        </p:txBody>
      </p:sp>
      <p:pic>
        <p:nvPicPr>
          <p:cNvPr id="6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780928"/>
            <a:ext cx="4464496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- Les endroits susceptibles de mettre mal à l’aise les gens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3" name="Picture 4" descr="logo_carte_shia974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960440" cy="593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2120" y="2780928"/>
            <a:ext cx="3491880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2. Entrer dans les toilettes par le pied gauche et s’appuyer sur le pied gauche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pour s’assoir.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327915" cy="39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924944"/>
            <a:ext cx="4716016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3. Il est </a:t>
            </a:r>
            <a:r>
              <a:rPr lang="fr-FR" sz="2800" dirty="0" err="1" smtClean="0">
                <a:latin typeface="Arial Black" pitchFamily="34" charset="0"/>
              </a:rPr>
              <a:t>haràm</a:t>
            </a:r>
            <a:r>
              <a:rPr lang="fr-FR" sz="2800" dirty="0" smtClean="0">
                <a:latin typeface="Arial Black" pitchFamily="34" charset="0"/>
              </a:rPr>
              <a:t> d’uriner ou aller à la selle dans les places suivantes :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- Dans la propriété de quelqu’un sans son autorisation.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4034058" cy="40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6016" y="2924944"/>
            <a:ext cx="4427984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- Dans une place exclusivement réservée pour un certain groupe (pour une personne ne faisant pas partie du groupe).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499992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6624736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- Sur la tombe d’un musulman et dans toutes les places saintes (Mosquée,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err="1" smtClean="0">
                <a:latin typeface="Arial Black" pitchFamily="34" charset="0"/>
              </a:rPr>
              <a:t>Imamwara</a:t>
            </a:r>
            <a:r>
              <a:rPr lang="fr-FR" sz="2800" dirty="0" smtClean="0">
                <a:latin typeface="Arial Black" pitchFamily="34" charset="0"/>
              </a:rPr>
              <a:t> etc.)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464496" cy="2943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3016"/>
            <a:ext cx="3649588" cy="3041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logo_carte_shia974_2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780928"/>
            <a:ext cx="4176464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4. Il est </a:t>
            </a:r>
            <a:r>
              <a:rPr lang="fr-FR" sz="2800" dirty="0" err="1" smtClean="0">
                <a:latin typeface="Arial Black" pitchFamily="34" charset="0"/>
              </a:rPr>
              <a:t>haràm</a:t>
            </a:r>
            <a:r>
              <a:rPr lang="fr-FR" sz="2800" dirty="0" smtClean="0">
                <a:latin typeface="Arial Black" pitchFamily="34" charset="0"/>
              </a:rPr>
              <a:t> d’être face ou de dos à la </a:t>
            </a:r>
            <a:r>
              <a:rPr lang="fr-FR" sz="2800" dirty="0" err="1" smtClean="0">
                <a:latin typeface="Arial Black" pitchFamily="34" charset="0"/>
              </a:rPr>
              <a:t>Qiblà</a:t>
            </a:r>
            <a:r>
              <a:rPr lang="fr-FR" sz="2800" dirty="0" smtClean="0">
                <a:latin typeface="Arial Black" pitchFamily="34" charset="0"/>
              </a:rPr>
              <a:t> au moment d’uriner ou d’aller à la selle.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4610243" cy="44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365104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Arial Black" pitchFamily="34" charset="0"/>
              </a:rPr>
              <a:t>5. Après avoir uriner, il faut se laver deux fois (meilleur trois fois).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3" name="Image 2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60648"/>
            <a:ext cx="1925935" cy="3039956"/>
          </a:xfrm>
          <a:prstGeom prst="rect">
            <a:avLst/>
          </a:prstGeom>
        </p:spPr>
      </p:pic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7904" y="2708920"/>
            <a:ext cx="5436096" cy="1470025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 Black" pitchFamily="34" charset="0"/>
              </a:rPr>
              <a:t>6. Après être allé à la selle, il faut se nettoyer  à l’eau, sinon si les parties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peuvent être nettoyées avec du papier sec et propre (</a:t>
            </a:r>
            <a:r>
              <a:rPr lang="fr-FR" sz="2800" dirty="0" err="1" smtClean="0">
                <a:latin typeface="Arial Black" pitchFamily="34" charset="0"/>
              </a:rPr>
              <a:t>tahir</a:t>
            </a:r>
            <a:r>
              <a:rPr lang="fr-FR" sz="2800" dirty="0" smtClean="0">
                <a:latin typeface="Arial Black" pitchFamily="34" charset="0"/>
              </a:rPr>
              <a:t>), il faut utiliser trois pièces distinctes. Il est meilleur de se laver à l’eau après les selles, bien que, </a:t>
            </a:r>
            <a:br>
              <a:rPr lang="fr-FR" sz="2800" dirty="0" smtClean="0">
                <a:latin typeface="Arial Black" pitchFamily="34" charset="0"/>
              </a:rPr>
            </a:br>
            <a:r>
              <a:rPr lang="fr-FR" sz="2800" dirty="0" smtClean="0">
                <a:latin typeface="Arial Black" pitchFamily="34" charset="0"/>
              </a:rPr>
              <a:t>le papier et l’eau peuvent être utilisés.</a:t>
            </a:r>
            <a:endParaRPr lang="fr-FR" sz="2800" dirty="0"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779912" cy="3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_carte_shia974_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14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263</Words>
  <Application>Microsoft Office PowerPoint</Application>
  <PresentationFormat>Affichage à l'écran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   1. L’endroit où l’on s’assied pour uriner ou pour aller à la selle doit être tel que  nos parties intimes soient cachées (du regard des autres).</vt:lpstr>
      <vt:lpstr>2. Entrer dans les toilettes par le pied gauche et s’appuyer sur le pied gauche  pour s’assoir.</vt:lpstr>
      <vt:lpstr>3. Il est haràm d’uriner ou aller à la selle dans les places suivantes :  - Dans la propriété de quelqu’un sans son autorisation.</vt:lpstr>
      <vt:lpstr>- Dans une place exclusivement réservée pour un certain groupe (pour une personne ne faisant pas partie du groupe).</vt:lpstr>
      <vt:lpstr>- Sur la tombe d’un musulman et dans toutes les places saintes (Mosquée,  Imamwara etc.)</vt:lpstr>
      <vt:lpstr>4. Il est haràm d’être face ou de dos à la Qiblà au moment d’uriner ou d’aller à la selle.</vt:lpstr>
      <vt:lpstr>5. Après avoir uriner, il faut se laver deux fois (meilleur trois fois).</vt:lpstr>
      <vt:lpstr>6. Après être allé à la selle, il faut se nettoyer  à l’eau, sinon si les parties  peuvent être nettoyées avec du papier sec et propre (tahir), il faut utiliser trois pièces distinctes. Il est meilleur de se laver à l’eau après les selles, bien que,  le papier et l’eau peuvent être utilisés.</vt:lpstr>
      <vt:lpstr>7. Il est haràm d’utiliser les objets sacrés pour se nettoyer après les selles, tels que Khaké Shifà, papier portant les noms d’Allah, des Massoumines (a)  etc.</vt:lpstr>
      <vt:lpstr>8. Il est Makrouh de parler dans les toilettes.</vt:lpstr>
      <vt:lpstr>9. Il est makrouh d’uriner dans les endroits suivants et sous certaines conditions :   - En étant debout (Uriner debout provoque des punitions sévères après la mort).</vt:lpstr>
      <vt:lpstr>- A un endroit où l’on peut éclabousser les autres personnes.</vt:lpstr>
      <vt:lpstr>- Dans l’eau</vt:lpstr>
      <vt:lpstr>- Dans les terriers (trou sous terre des animaux) </vt:lpstr>
      <vt:lpstr>- Sur les routes</vt:lpstr>
      <vt:lpstr>- Près des murs des Masdjids (Mosquées)</vt:lpstr>
      <vt:lpstr>- Aux alentours des maisons</vt:lpstr>
      <vt:lpstr>- Sous les arbres fruitiers</vt:lpstr>
      <vt:lpstr>- Les endroits susceptibles de mettre mal à l’aise les gens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Mozama</dc:creator>
  <cp:lastModifiedBy>N</cp:lastModifiedBy>
  <cp:revision>25</cp:revision>
  <dcterms:created xsi:type="dcterms:W3CDTF">2011-12-23T14:07:20Z</dcterms:created>
  <dcterms:modified xsi:type="dcterms:W3CDTF">2012-01-28T10:04:10Z</dcterms:modified>
</cp:coreProperties>
</file>