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009900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14/07/2011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ozama\Desktop\MADRESSA\DIVERS\SONS\Sonneries%20Sir&#232;ne%20de%20police-%20T&#233;l&#233;charger%20la%20sonnerie%20de%20portable%20Sirene%20de%20police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400800" y="6234113"/>
            <a:ext cx="2743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Réalisé par une </a:t>
            </a:r>
            <a:r>
              <a:rPr lang="fr-FR" sz="1400" b="1" dirty="0" err="1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Kaniz</a:t>
            </a:r>
            <a:r>
              <a:rPr lang="fr-FR" sz="1400" b="1" dirty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-e-</a:t>
            </a:r>
            <a:r>
              <a:rPr lang="fr-FR" sz="1400" b="1" dirty="0" err="1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Fatéma</a:t>
            </a:r>
            <a:endParaRPr lang="fr-FR" sz="1400" b="1" dirty="0">
              <a:solidFill>
                <a:srgbClr val="FFCC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Approuvé par </a:t>
            </a:r>
            <a:r>
              <a:rPr lang="fr-FR" sz="1400" b="1" dirty="0" err="1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Moulla</a:t>
            </a:r>
            <a:r>
              <a:rPr lang="fr-FR" sz="1400" b="1" dirty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 err="1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Nissar</a:t>
            </a:r>
            <a:endParaRPr lang="fr-FR" sz="1400" b="1" dirty="0">
              <a:solidFill>
                <a:srgbClr val="FF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logo_carte_shia974_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428728" y="5143512"/>
            <a:ext cx="6250809" cy="14739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fr-F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GAGNER SA VIE DE MANIÈRE HALAL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928926" y="0"/>
            <a:ext cx="35671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dirty="0" smtClean="0">
                <a:solidFill>
                  <a:srgbClr val="FFFF00"/>
                </a:solidFill>
              </a:rPr>
              <a:t>AKHLAQ  </a:t>
            </a:r>
            <a:r>
              <a:rPr lang="fr-FR" sz="3200" dirty="0">
                <a:solidFill>
                  <a:srgbClr val="FFFF00"/>
                </a:solidFill>
              </a:rPr>
              <a:t>8</a:t>
            </a:r>
          </a:p>
          <a:p>
            <a:pPr algn="ctr">
              <a:spcBef>
                <a:spcPct val="50000"/>
              </a:spcBef>
            </a:pPr>
            <a:r>
              <a:rPr lang="fr-FR" sz="3200" dirty="0">
                <a:solidFill>
                  <a:srgbClr val="FFFF00"/>
                </a:solidFill>
              </a:rPr>
              <a:t>LE</a:t>
            </a:r>
            <a:r>
              <a:rPr lang="en-US" sz="3200" dirty="0">
                <a:solidFill>
                  <a:srgbClr val="FFFF00"/>
                </a:solidFill>
              </a:rPr>
              <a:t>ÇON </a:t>
            </a:r>
            <a:r>
              <a:rPr lang="en-US" sz="3200" dirty="0" smtClean="0">
                <a:solidFill>
                  <a:srgbClr val="FFFF00"/>
                </a:solidFill>
              </a:rPr>
              <a:t>4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1872208" cy="275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196752"/>
            <a:ext cx="235662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348880"/>
            <a:ext cx="20162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165548">
            <a:off x="6890064" y="352453"/>
            <a:ext cx="21897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  <a:r>
              <a:rPr lang="fr-FR" sz="36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ère</a:t>
            </a:r>
            <a:r>
              <a:rPr lang="fr-F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fr-FR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partie</a:t>
            </a:r>
            <a:endParaRPr lang="fr-F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293096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Beaucoup  trop de  gens  accordent  peu d’importance  à  leur  manière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d’agir ;  par  exemple,  il  m’importe  peu  d’usurper  la  propriété  d’autrui,  du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moment que je donne un peu à la charité. Peu importe que je paie le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Khoums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ou pas, du moment que je prie.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648"/>
            <a:ext cx="3744416" cy="292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212976"/>
            <a:ext cx="4427984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Cette  attitude  n’est  pas  digne  de  l’Islam,  et  les  jeunes  de  la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communauté  doivent  le  réaliser  et  sensibiliser  les  autres  à  ce  propos,  par exemple.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751420"/>
            <a:ext cx="4475503" cy="2902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Nous  sommes  habitués  à  distinguer  le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Halàl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du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Haràm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en parlant d’objets : manger ceci est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Haràm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, cette viande est Halal etc. Mais, nous ne songeons jamais à nos actes.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00560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4048" y="2130425"/>
            <a:ext cx="4139952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Les  actes,  comme  les  objets,  peuvent  être  classés  selon  qu’ils  sont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Haràm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ou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Halàl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2952328" cy="333308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717032"/>
            <a:ext cx="3168352" cy="285403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4" descr="logo_carte_shia974_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99792" y="2492896"/>
            <a:ext cx="6228184" cy="147002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je peux OU BIEN le mettre dans ma poche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" name="Image 2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04664"/>
            <a:ext cx="2657306" cy="13590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365104"/>
            <a:ext cx="3824819" cy="228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20888"/>
            <a:ext cx="2088232" cy="15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onneries Sirène de police- Télécharger la sonnerie de portable Sirene de poli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8" name="Picture 4" descr="logo_carte_shia974_20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59632" y="0"/>
            <a:ext cx="4824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Arial Black" pitchFamily="34" charset="0"/>
              </a:rPr>
              <a:t>Si je trouve un billet de 5€ par terre, ou sur mon chemin, 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0" y="5301208"/>
            <a:ext cx="507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Arial Black" pitchFamily="34" charset="0"/>
              </a:rPr>
              <a:t>OU le remettre à la police.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8568952" cy="1971651"/>
          </a:xfrm>
          <a:solidFill>
            <a:srgbClr val="009900"/>
          </a:solidFill>
          <a:ln w="38100">
            <a:solidFill>
              <a:srgbClr val="99FF66"/>
            </a:solidFill>
          </a:ln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99FF66"/>
                </a:solidFill>
                <a:latin typeface="Arial Black" pitchFamily="34" charset="0"/>
              </a:rPr>
              <a:t>Si je prends le métro tout le temps, je peux facilement trouver un moyen </a:t>
            </a:r>
            <a:br>
              <a:rPr lang="fr-FR" sz="3600" dirty="0" smtClean="0">
                <a:solidFill>
                  <a:srgbClr val="99FF66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rgbClr val="99FF66"/>
                </a:solidFill>
                <a:latin typeface="Arial Black" pitchFamily="34" charset="0"/>
              </a:rPr>
              <a:t>d’omettre de payer un billet ; dois-je faire ou ne pas faire cela? </a:t>
            </a:r>
            <a:endParaRPr lang="fr-FR" sz="3600" dirty="0">
              <a:solidFill>
                <a:srgbClr val="99FF66"/>
              </a:solidFill>
              <a:latin typeface="Arial Black" pitchFamily="34" charset="0"/>
            </a:endParaRPr>
          </a:p>
        </p:txBody>
      </p:sp>
      <p:pic>
        <p:nvPicPr>
          <p:cNvPr id="4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79715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Ce sont des choses qui nous arrivent à n’importe quel moment ; à nous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de choisir d’agir correctement.  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Notre « SUBSISTANCE » est notre moyen de vivre et de gagner notre vie. 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5904656" cy="38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79912" y="2708920"/>
            <a:ext cx="5364088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Pour  les  adultes,  il  s’agit  de  leur manière  de  gagner  de  l’argent,  leur manière d’aider  les  amis, comment ils se  comportent  vis-à-vis  des autres, comment  ils s’acquittent  de leurs  taxes, comment  ils mènent  leurs affaires,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s’ils paient leurs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Khoums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etc.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1958702" cy="227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20688"/>
            <a:ext cx="204502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149080"/>
            <a:ext cx="1873095" cy="24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_carte_shia974_2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58112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Pour les plus jeunes, encore à l’école, c’est la manière dont ils </a:t>
            </a:r>
            <a:b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se comportent avec leurs amis, leur manière de faire les devoirs, les excuses qu’ils donnent quand ils n’ont pas fait quelque chose, etc.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0648"/>
            <a:ext cx="2699000" cy="260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Mozama\Pictures\ETUDES\éco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72816"/>
            <a:ext cx="2496277" cy="2088232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0648"/>
            <a:ext cx="3219995" cy="227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_carte_shia974_2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27687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L’Islam met  l’accent  sur  le  fait  de  s’assurer  que  ces  actes  ne  vont  pas  à l’encontre  de  la  </a:t>
            </a:r>
            <a:r>
              <a:rPr lang="fr-FR" sz="3600" dirty="0" err="1" smtClean="0">
                <a:solidFill>
                  <a:schemeClr val="bg1"/>
                </a:solidFill>
                <a:latin typeface="Arial Black" pitchFamily="34" charset="0"/>
              </a:rPr>
              <a:t>Shariah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  c’est-à-dire de  s’assurer  que  toutes  ces  actions  sont HALÀL. </a:t>
            </a:r>
            <a:endParaRPr lang="fr-F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Mozama\Pictures\RELIGION\234Isla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941168"/>
            <a:ext cx="6523062" cy="1505322"/>
          </a:xfrm>
          <a:prstGeom prst="rect">
            <a:avLst/>
          </a:prstGeom>
          <a:noFill/>
        </p:spPr>
      </p:pic>
      <p:pic>
        <p:nvPicPr>
          <p:cNvPr id="4" name="Picture 4" descr="logo_carte_shia974_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43042" cy="1403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236</Words>
  <Application>Microsoft Office PowerPoint</Application>
  <PresentationFormat>Affichage à l'écran (4:3)</PresentationFormat>
  <Paragraphs>18</Paragraphs>
  <Slides>11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Diapositive 1</vt:lpstr>
      <vt:lpstr>Nous  sommes  habitués  à  distinguer  le Halàl du Haràm en parlant d’objets : manger ceci est Haràm, cette viande est Halal etc. Mais, nous ne songeons jamais à nos actes.</vt:lpstr>
      <vt:lpstr>Les  actes,  comme  les  objets,  peuvent  être  classés  selon  qu’ils  sont  Haràm ou Halàl.</vt:lpstr>
      <vt:lpstr>je peux OU BIEN le mettre dans ma poche</vt:lpstr>
      <vt:lpstr>Si je prends le métro tout le temps, je peux facilement trouver un moyen  d’omettre de payer un billet ; dois-je faire ou ne pas faire cela? </vt:lpstr>
      <vt:lpstr>Ce sont des choses qui nous arrivent à n’importe quel moment ; à nous  de choisir d’agir correctement.     Notre « SUBSISTANCE » est notre moyen de vivre et de gagner notre vie. </vt:lpstr>
      <vt:lpstr>Pour  les  adultes,  il  s’agit  de  leur manière  de  gagner  de  l’argent,  leur manière d’aider  les  amis, comment ils se  comportent  vis-à-vis  des autres, comment  ils s’acquittent  de leurs  taxes, comment  ils mènent  leurs affaires, s’ils paient leurs Khoums etc.</vt:lpstr>
      <vt:lpstr>Pour les plus jeunes, encore à l’école, c’est la manière dont ils  se comportent avec leurs amis, leur manière de faire les devoirs, les excuses qu’ils donnent quand ils n’ont pas fait quelque chose, etc.</vt:lpstr>
      <vt:lpstr>L’Islam met  l’accent  sur  le  fait  de  s’assurer  que  ces  actes  ne  vont  pas  à l’encontre  de  la  Shariah  c’est-à-dire de  s’assurer  que  toutes  ces  actions  sont HALÀL. </vt:lpstr>
      <vt:lpstr>Beaucoup  trop de  gens  accordent  peu d’importance  à  leur  manière  d’agir ;  par  exemple,  il  m’importe  peu  d’usurper  la  propriété  d’autrui,  du  moment que je donne un peu à la charité. Peu importe que je paie le Khoums ou pas, du moment que je prie.</vt:lpstr>
      <vt:lpstr>Cette  attitude  n’est  pas  digne  de  l’Islam,  et  les  jeunes  de  la  communauté  doivent  le  réaliser  et  sensibiliser  les  autres  à  ce  propos,  par exemple.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32</cp:revision>
  <dcterms:created xsi:type="dcterms:W3CDTF">2011-07-05T03:33:44Z</dcterms:created>
  <dcterms:modified xsi:type="dcterms:W3CDTF">2011-07-14T02:22:41Z</dcterms:modified>
</cp:coreProperties>
</file>