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0" r:id="rId8"/>
    <p:sldId id="264" r:id="rId9"/>
    <p:sldId id="263" r:id="rId10"/>
    <p:sldId id="265" r:id="rId11"/>
    <p:sldId id="26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9EA1-6F42-4D30-B051-857211F5B8A6}" type="datetimeFigureOut">
              <a:rPr lang="fr-FR" smtClean="0"/>
              <a:pPr/>
              <a:t>09/01/2011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5074-B983-491F-9A3C-9DB6942E49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fr-FR" dirty="0" smtClean="0"/>
              <a:t>AKHLAQ 7</a:t>
            </a:r>
            <a:br>
              <a:rPr lang="fr-FR" dirty="0" smtClean="0"/>
            </a:br>
            <a:r>
              <a:rPr lang="fr-FR" dirty="0" smtClean="0"/>
              <a:t>LECON 14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71538" y="2967335"/>
            <a:ext cx="71438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Questions pour</a:t>
            </a:r>
          </a:p>
          <a:p>
            <a:pPr algn="ctr"/>
            <a:r>
              <a:rPr lang="fr-FR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 champion!</a:t>
            </a:r>
            <a:endParaRPr lang="fr-FR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500447"/>
            <a:ext cx="914400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 – Que veut dire </a:t>
            </a:r>
            <a:r>
              <a:rPr kumimoji="0" lang="fr-FR" sz="5400" b="0" i="0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moushrik</a:t>
            </a:r>
            <a:r>
              <a:rPr kumimoji="0" lang="fr-FR" sz="5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 ?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746394"/>
            <a:ext cx="9144001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5 – Que veut dire </a:t>
            </a:r>
            <a:r>
              <a:rPr kumimoji="0" lang="fr-FR" sz="4400" b="0" i="0" u="sng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moushrik</a:t>
            </a:r>
            <a:r>
              <a:rPr kumimoji="0" lang="fr-FR" sz="44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 ?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C’est croire ou agir de manière à accepter plusieurs dieux.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14039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 – Expliquez ce qu’est l’auto-humiliation.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90709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1 – Expliquez ce qu’est l’auto-humiliation.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C’est le fait de se montrer un air humiliant, misérable devant les autres, comme un mendiant.</a:t>
            </a:r>
            <a:endParaRPr kumimoji="0" lang="fr-FR" sz="4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2 – Que se passe-t-il quand nous nous humilions devant les autres ?</a:t>
            </a:r>
            <a:r>
              <a:rPr lang="fr-FR" sz="4800" dirty="0">
                <a:latin typeface="Arial Black" pitchFamily="34" charset="0"/>
              </a:rPr>
              <a:t/>
            </a:r>
            <a:br>
              <a:rPr lang="fr-FR" sz="4800" dirty="0">
                <a:latin typeface="Arial Black" pitchFamily="34" charset="0"/>
              </a:rPr>
            </a:br>
            <a:r>
              <a:rPr lang="fr-FR" sz="4800" dirty="0">
                <a:latin typeface="Arial Black" pitchFamily="34" charset="0"/>
              </a:rPr>
              <a:t/>
            </a:r>
            <a:br>
              <a:rPr lang="fr-FR" sz="4800" dirty="0">
                <a:latin typeface="Arial Black" pitchFamily="34" charset="0"/>
              </a:rPr>
            </a:br>
            <a:endParaRPr lang="fr-FR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429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sz="49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2 – Que se passe-t-il quand nous nous humilions devant les autres ?</a:t>
            </a:r>
            <a:r>
              <a:rPr lang="fr-FR" sz="4900" dirty="0">
                <a:latin typeface="Arial Black" pitchFamily="34" charset="0"/>
              </a:rPr>
              <a:t/>
            </a:r>
            <a:br>
              <a:rPr lang="fr-FR" sz="4900" dirty="0">
                <a:latin typeface="Arial Black" pitchFamily="34" charset="0"/>
              </a:rPr>
            </a:br>
            <a:r>
              <a:rPr lang="fr-FR" sz="49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Quand nous nous humilions devant les autres, nous perdons notre dignité, et par là nous faisons preuve d’un manque de respect envers nous-mêmes.</a:t>
            </a:r>
            <a:r>
              <a:rPr lang="fr-FR" sz="4800" dirty="0">
                <a:latin typeface="Arial Black" pitchFamily="34" charset="0"/>
              </a:rPr>
              <a:t/>
            </a:r>
            <a:br>
              <a:rPr lang="fr-FR" sz="4800" dirty="0">
                <a:latin typeface="Arial Black" pitchFamily="34" charset="0"/>
              </a:rPr>
            </a:br>
            <a:endParaRPr lang="fr-FR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3 – Que fit le mendiant après avoir reçu 1000 </a:t>
            </a:r>
            <a:r>
              <a:rPr lang="fr-FR" sz="4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de la part d’Imam </a:t>
            </a:r>
            <a:r>
              <a:rPr lang="fr-FR" sz="4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Houssein</a:t>
            </a: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A.S. ?</a:t>
            </a:r>
            <a:endParaRPr lang="fr-FR" sz="48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fr-FR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6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3 – Que fit le mendiant après avoir reçu 1000 </a:t>
            </a:r>
            <a:r>
              <a:rPr lang="fr-FR" sz="36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36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de la part d’Imam </a:t>
            </a:r>
            <a:r>
              <a:rPr lang="fr-FR" sz="36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Houssein</a:t>
            </a:r>
            <a:r>
              <a:rPr lang="fr-FR" sz="36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A.S. ?</a:t>
            </a:r>
            <a:endParaRPr lang="fr-FR" sz="36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fr-FR" sz="4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Il s’assit pour compter scrupuleusement son argent.</a:t>
            </a:r>
            <a:endParaRPr lang="fr-FR" sz="48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fr-FR" sz="4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4 – Imam </a:t>
            </a:r>
            <a:r>
              <a:rPr lang="fr-FR" sz="4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Houssain</a:t>
            </a: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A.S. donna aux mendiants 3000 </a:t>
            </a:r>
            <a:r>
              <a:rPr lang="fr-FR" sz="4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4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en tout. Pourquoi </a:t>
            </a:r>
            <a:r>
              <a:rPr lang="fr-FR" sz="4800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?</a:t>
            </a:r>
            <a:endParaRPr lang="fr-FR" sz="48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2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4 – Imam </a:t>
            </a:r>
            <a:r>
              <a:rPr lang="fr-FR" sz="2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Houssain</a:t>
            </a:r>
            <a:r>
              <a:rPr lang="fr-FR" sz="2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A.S. donna </a:t>
            </a:r>
            <a:r>
              <a:rPr lang="fr-FR" sz="2800" u="sng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aux mendiants </a:t>
            </a:r>
            <a:r>
              <a:rPr lang="fr-FR" sz="2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3000 </a:t>
            </a:r>
            <a:r>
              <a:rPr lang="fr-FR" sz="2800" u="sng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2800" u="sng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en tout. Pourquoi ?</a:t>
            </a:r>
            <a:endParaRPr lang="fr-FR" sz="28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Imam A.S. dit </a:t>
            </a:r>
            <a:r>
              <a:rPr lang="fr-FR" sz="3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au mendiant</a:t>
            </a: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 : "</a:t>
            </a:r>
            <a:r>
              <a:rPr lang="fr-FR" sz="3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Les premiers 1000 </a:t>
            </a:r>
            <a:r>
              <a:rPr lang="fr-FR" sz="3400" b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3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t’ont </a:t>
            </a:r>
            <a:r>
              <a:rPr lang="fr-FR" sz="3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été offerts </a:t>
            </a: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suite à ta demande, les </a:t>
            </a:r>
            <a:r>
              <a:rPr lang="fr-FR" sz="3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1000 autres </a:t>
            </a: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t’ont été donnés en échange de ta dignité, et les 1000 derniers </a:t>
            </a:r>
            <a:r>
              <a:rPr lang="fr-FR" sz="3400" b="1" dirty="0" err="1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Ashrafis</a:t>
            </a:r>
            <a:r>
              <a:rPr lang="fr-FR" sz="34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t’ont été offerts pour ta visite, pour te remercier d’être venu me demander de l’aide au lieu d’aller ailleurs."</a:t>
            </a:r>
            <a:endParaRPr lang="fr-FR" sz="3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None/>
            </a:pPr>
            <a:endParaRPr lang="fr-FR" sz="3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Affichage à l'écran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AKHLAQ 7 LECON 14</vt:lpstr>
      <vt:lpstr>Diapositive 2</vt:lpstr>
      <vt:lpstr>Diapositive 3</vt:lpstr>
      <vt:lpstr>2 – Que se passe-t-il quand nous nous humilions devant les autres ?  </vt:lpstr>
      <vt:lpstr>2 – Que se passe-t-il quand nous nous humilions devant les autres ? Quand nous nous humilions devant les autres, nous perdons notre dignité, et par là nous faisons preuve d’un manque de respect envers nous-mêmes. 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Mozama Mamodaly</dc:creator>
  <cp:lastModifiedBy>user</cp:lastModifiedBy>
  <cp:revision>3</cp:revision>
  <dcterms:created xsi:type="dcterms:W3CDTF">2011-01-06T08:21:16Z</dcterms:created>
  <dcterms:modified xsi:type="dcterms:W3CDTF">2011-01-09T10:56:51Z</dcterms:modified>
</cp:coreProperties>
</file>