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01/06/2012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9552" y="3140968"/>
            <a:ext cx="828092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 POUR UN CHAMPION</a:t>
            </a:r>
            <a:endParaRPr lang="fr-FR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51720" y="404664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B050"/>
                </a:solidFill>
                <a:latin typeface="Arial Rounded MT Bold" pitchFamily="34" charset="0"/>
              </a:rPr>
              <a:t>AKHLAQ 8 </a:t>
            </a:r>
          </a:p>
          <a:p>
            <a:pPr algn="ctr"/>
            <a:r>
              <a:rPr lang="fr-FR" sz="3600" dirty="0" smtClean="0">
                <a:solidFill>
                  <a:srgbClr val="00B050"/>
                </a:solidFill>
                <a:latin typeface="Arial Rounded MT Bold" pitchFamily="34" charset="0"/>
              </a:rPr>
              <a:t>LECON 20</a:t>
            </a:r>
            <a:endParaRPr lang="fr-FR" sz="36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568952" cy="4104456"/>
          </a:xfrm>
        </p:spPr>
        <p:txBody>
          <a:bodyPr>
            <a:normAutofit/>
          </a:bodyPr>
          <a:lstStyle/>
          <a:p>
            <a:r>
              <a:rPr lang="fr-FR" sz="4800" dirty="0" smtClean="0"/>
              <a:t>5 – La musique de fond est-elle autorisée quand nous faisons nos devoirs par exemple </a:t>
            </a:r>
            <a:r>
              <a:rPr lang="fr-FR" sz="4800" dirty="0" smtClean="0"/>
              <a:t>?</a:t>
            </a:r>
            <a:endParaRPr lang="fr-FR" sz="4800" dirty="0"/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6696744" cy="1470025"/>
          </a:xfrm>
        </p:spPr>
        <p:txBody>
          <a:bodyPr>
            <a:normAutofit fontScale="90000"/>
          </a:bodyPr>
          <a:lstStyle/>
          <a:p>
            <a:r>
              <a:rPr lang="fr-FR" sz="3200" u="sng" dirty="0" smtClean="0"/>
              <a:t>5 – La musique de fond est-elle autorisée quand nous faisons nos devoirs par exemple ?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640960" cy="4320480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Non, elle est </a:t>
            </a:r>
            <a:r>
              <a:rPr lang="fr-FR" sz="4800" b="1" dirty="0" err="1" smtClean="0">
                <a:solidFill>
                  <a:srgbClr val="FF0000"/>
                </a:solidFill>
              </a:rPr>
              <a:t>haram</a:t>
            </a:r>
            <a:r>
              <a:rPr lang="fr-FR" sz="4800" b="1" dirty="0" smtClean="0">
                <a:solidFill>
                  <a:srgbClr val="FF0000"/>
                </a:solidFill>
              </a:rPr>
              <a:t> et doit être évitée. Elle n’est autorisée que lorsque nous n’avons pas le choix (parce que cela fait partie d’une émission que nous regardons).</a:t>
            </a:r>
            <a:endParaRPr lang="fr-FR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4176464"/>
          </a:xfrm>
        </p:spPr>
        <p:txBody>
          <a:bodyPr>
            <a:normAutofit/>
          </a:bodyPr>
          <a:lstStyle/>
          <a:p>
            <a:r>
              <a:rPr lang="fr-FR" sz="4800" u="sng" dirty="0" smtClean="0"/>
              <a:t>6 – Que signifie entendre </a:t>
            </a:r>
            <a:r>
              <a:rPr lang="fr-FR" sz="4800" u="sng" dirty="0" smtClean="0"/>
              <a:t>?</a:t>
            </a:r>
            <a:r>
              <a:rPr lang="fr-FR" sz="4800" dirty="0" smtClean="0"/>
              <a:t/>
            </a:r>
            <a:br>
              <a:rPr lang="fr-FR" sz="4800" dirty="0" smtClean="0"/>
            </a:br>
            <a:endParaRPr lang="fr-FR" sz="4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3096344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6 – Que signifie entendre ?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2924944"/>
            <a:ext cx="8640960" cy="3456384"/>
          </a:xfrm>
        </p:spPr>
        <p:txBody>
          <a:bodyPr>
            <a:normAutofit fontScale="92500" lnSpcReduction="20000"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Quand nous entendons quelque chose, des sons entrent dans nos oreilles sans que nous le remarquions et sans que nous en ayons vraiment conscience. 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endParaRPr lang="fr-FR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960440"/>
          </a:xfrm>
        </p:spPr>
        <p:txBody>
          <a:bodyPr>
            <a:normAutofit/>
          </a:bodyPr>
          <a:lstStyle/>
          <a:p>
            <a:r>
              <a:rPr lang="fr-FR" sz="4800" dirty="0" smtClean="0"/>
              <a:t>7 – Le verset 3 de la Sourate </a:t>
            </a:r>
            <a:r>
              <a:rPr lang="fr-FR" sz="4800" dirty="0" err="1" smtClean="0"/>
              <a:t>Mou’minoune</a:t>
            </a:r>
            <a:r>
              <a:rPr lang="fr-FR" sz="4800" dirty="0" smtClean="0"/>
              <a:t> parle de "futilité". Qu’est-ce que cela désigne </a:t>
            </a:r>
            <a:r>
              <a:rPr lang="fr-FR" sz="4800" dirty="0" smtClean="0"/>
              <a:t>?</a:t>
            </a:r>
            <a:endParaRPr lang="fr-FR" sz="4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3200" u="sng" dirty="0" smtClean="0"/>
              <a:t>7 – Le verset 3 de la Sourate </a:t>
            </a:r>
            <a:r>
              <a:rPr lang="fr-FR" sz="3200" u="sng" dirty="0" err="1" smtClean="0"/>
              <a:t>Mou’minoune</a:t>
            </a:r>
            <a:r>
              <a:rPr lang="fr-FR" sz="3200" u="sng" dirty="0" smtClean="0"/>
              <a:t> parle de "futilité". Qu’est-ce que cela désigne </a:t>
            </a:r>
            <a:r>
              <a:rPr lang="fr-FR" sz="3200" u="sng" dirty="0" smtClean="0"/>
              <a:t>?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9144000" cy="4149080"/>
          </a:xfrm>
        </p:spPr>
        <p:txBody>
          <a:bodyPr>
            <a:normAutofit fontScale="92500" lnSpcReduction="20000"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Ce terme désigne tout ce qui est dépourvu du souvenir de Dieu c’est-à-dire les  divertissements inutiles, les pertes de temps, y compris les manifestations musicales, et les jeux sans intérêt joués juste pour tuer le temps.</a:t>
            </a:r>
            <a:endParaRPr lang="fr-FR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352928" cy="3744416"/>
          </a:xfrm>
        </p:spPr>
        <p:txBody>
          <a:bodyPr>
            <a:normAutofit/>
          </a:bodyPr>
          <a:lstStyle/>
          <a:p>
            <a:r>
              <a:rPr lang="fr-FR" sz="4800" dirty="0" smtClean="0"/>
              <a:t>1 – Quelles sont les raisons pour lesquelles les gens écoutent de la musique </a:t>
            </a:r>
            <a:r>
              <a:rPr lang="fr-FR" sz="4800" dirty="0" smtClean="0"/>
              <a:t>?</a:t>
            </a:r>
            <a:r>
              <a:rPr lang="fr-FR" sz="4800" dirty="0" smtClean="0"/>
              <a:t/>
            </a:r>
            <a:br>
              <a:rPr lang="fr-FR" sz="4800" dirty="0" smtClean="0"/>
            </a:br>
            <a:endParaRPr lang="fr-FR" sz="4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96944" cy="2118097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1 – Quelles sont les raisons pour lesquelles les gens écoutent de la musique ?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2996952"/>
            <a:ext cx="8568952" cy="3456384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Parce qu’ils aiment cela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Pour passer du temps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Pour se détendre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Pour suivre la mode</a:t>
            </a:r>
            <a:endParaRPr lang="fr-FR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640960" cy="3960440"/>
          </a:xfrm>
        </p:spPr>
        <p:txBody>
          <a:bodyPr>
            <a:normAutofit/>
          </a:bodyPr>
          <a:lstStyle/>
          <a:p>
            <a:r>
              <a:rPr lang="fr-FR" sz="4800" dirty="0" smtClean="0"/>
              <a:t>2 – Quels sont les conséquences négatives de la musique </a:t>
            </a:r>
            <a:r>
              <a:rPr lang="fr-FR" sz="4800" dirty="0" smtClean="0"/>
              <a:t>?</a:t>
            </a:r>
            <a:r>
              <a:rPr lang="fr-FR" sz="4800" dirty="0" smtClean="0"/>
              <a:t/>
            </a:r>
            <a:br>
              <a:rPr lang="fr-FR" sz="4800" dirty="0" smtClean="0"/>
            </a:br>
            <a:endParaRPr lang="fr-FR" sz="4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7664" y="0"/>
            <a:ext cx="6696744" cy="1844824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2 – Quels sont les conséquences négatives de la musique ?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85000" lnSpcReduction="20000"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Cela affecte les oreilles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Cela peut avoir des conséquences sur le système nerveux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On devient dépendant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La musique prend entièrement possession de notre esprit et prend le contrôle de notre </a:t>
            </a:r>
            <a:r>
              <a:rPr lang="fr-FR" sz="4800" b="1" dirty="0" err="1" smtClean="0">
                <a:solidFill>
                  <a:srgbClr val="FF0000"/>
                </a:solidFill>
              </a:rPr>
              <a:t>nafs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Les gens s’identifient à tel chanteur ou tel groupe et sont prêts à tout pour ressembler à leur fan.</a:t>
            </a:r>
            <a:endParaRPr lang="fr-FR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640960" cy="4032448"/>
          </a:xfrm>
        </p:spPr>
        <p:txBody>
          <a:bodyPr>
            <a:normAutofit/>
          </a:bodyPr>
          <a:lstStyle/>
          <a:p>
            <a:r>
              <a:rPr lang="fr-FR" sz="4800" dirty="0" smtClean="0"/>
              <a:t>3 – Quels sont les similitudes entre la musique, la drogue et l’alcool </a:t>
            </a:r>
            <a:r>
              <a:rPr lang="fr-FR" sz="4800" dirty="0" smtClean="0"/>
              <a:t>?</a:t>
            </a:r>
            <a:r>
              <a:rPr lang="fr-FR" sz="4800" dirty="0" smtClean="0"/>
              <a:t/>
            </a:r>
            <a:br>
              <a:rPr lang="fr-FR" sz="4800" dirty="0" smtClean="0"/>
            </a:br>
            <a:endParaRPr lang="fr-FR" sz="4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134672" cy="1470025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3 – Quels sont les similitudes entre la musique, la drogue et l’alcool </a:t>
            </a:r>
            <a:r>
              <a:rPr lang="fr-FR" sz="3200" u="sng" dirty="0" smtClean="0"/>
              <a:t>?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8712968" cy="3384376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Ils permettent d’échapper à la réalité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Ils occasionnent une dépendance</a:t>
            </a:r>
            <a:endParaRPr lang="fr-FR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568952" cy="3960440"/>
          </a:xfrm>
        </p:spPr>
        <p:txBody>
          <a:bodyPr>
            <a:normAutofit/>
          </a:bodyPr>
          <a:lstStyle/>
          <a:p>
            <a:r>
              <a:rPr lang="fr-FR" sz="4800" u="sng" dirty="0" smtClean="0"/>
              <a:t>4 – Que veut dire musique de fond </a:t>
            </a:r>
            <a:r>
              <a:rPr lang="fr-FR" sz="4800" u="sng" dirty="0" smtClean="0"/>
              <a:t>?</a:t>
            </a:r>
            <a:endParaRPr lang="fr-FR" sz="4800" dirty="0"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0"/>
            <a:ext cx="8568952" cy="1916832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4 – Que veut dire musique de fond </a:t>
            </a:r>
            <a:endParaRPr lang="fr-FR" sz="3200" dirty="0"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464496"/>
          </a:xfrm>
        </p:spPr>
        <p:txBody>
          <a:bodyPr>
            <a:normAutofit fontScale="92500" lnSpcReduction="20000"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Ce sont les sons dont nous ne sommes pas conscients,  ou qui  sont  utilisés pour  décrire  certaines  scènes  comme à la télévision ; par exemple, des sons manifestant  le suspense,  la peur ou autre événement.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endParaRPr lang="fr-FR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311</Words>
  <Application>Microsoft Office PowerPoint</Application>
  <PresentationFormat>Affichage à l'écran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1 – Quelles sont les raisons pour lesquelles les gens écoutent de la musique ? </vt:lpstr>
      <vt:lpstr>1 – Quelles sont les raisons pour lesquelles les gens écoutent de la musique ?  </vt:lpstr>
      <vt:lpstr>2 – Quels sont les conséquences négatives de la musique ? </vt:lpstr>
      <vt:lpstr>2 – Quels sont les conséquences négatives de la musique ? </vt:lpstr>
      <vt:lpstr>3 – Quels sont les similitudes entre la musique, la drogue et l’alcool ? </vt:lpstr>
      <vt:lpstr>3 – Quels sont les similitudes entre la musique, la drogue et l’alcool ?</vt:lpstr>
      <vt:lpstr>4 – Que veut dire musique de fond ?</vt:lpstr>
      <vt:lpstr>4 – Que veut dire musique de fond </vt:lpstr>
      <vt:lpstr>5 – La musique de fond est-elle autorisée quand nous faisons nos devoirs par exemple ?</vt:lpstr>
      <vt:lpstr>5 – La musique de fond est-elle autorisée quand nous faisons nos devoirs par exemple ? </vt:lpstr>
      <vt:lpstr>6 – Que signifie entendre ? </vt:lpstr>
      <vt:lpstr>6 – Que signifie entendre ? </vt:lpstr>
      <vt:lpstr>7 – Le verset 3 de la Sourate Mou’minoune parle de "futilité". Qu’est-ce que cela désigne ?</vt:lpstr>
      <vt:lpstr>7 – Le verset 3 de la Sourate Mou’minoune parle de "futilité". Qu’est-ce que cela désigne 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Mozama</dc:creator>
  <cp:lastModifiedBy>Mozama Mamodaly</cp:lastModifiedBy>
  <cp:revision>7</cp:revision>
  <dcterms:created xsi:type="dcterms:W3CDTF">2012-06-01T06:56:38Z</dcterms:created>
  <dcterms:modified xsi:type="dcterms:W3CDTF">2012-06-01T07:14:20Z</dcterms:modified>
</cp:coreProperties>
</file>