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0" r:id="rId7"/>
    <p:sldId id="267" r:id="rId8"/>
    <p:sldId id="261" r:id="rId9"/>
    <p:sldId id="268" r:id="rId10"/>
    <p:sldId id="269" r:id="rId11"/>
    <p:sldId id="262" r:id="rId12"/>
    <p:sldId id="270" r:id="rId13"/>
    <p:sldId id="26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9000">
              <a:srgbClr val="92D050"/>
            </a:gs>
            <a:gs pos="76000">
              <a:srgbClr val="00B0F0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53B0E-5577-4676-916D-26D32CFAEC04}" type="datetimeFigureOut">
              <a:rPr lang="fr-FR" smtClean="0"/>
              <a:pPr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E906-EA84-4646-93CB-0EEFE374F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29249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 </a:t>
            </a:r>
            <a:r>
              <a:rPr lang="fr-F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POUR UN CHAMPION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3808" y="188640"/>
            <a:ext cx="2880320" cy="10801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AKHLAQ 8</a:t>
            </a:r>
            <a:endParaRPr lang="fr-FR" sz="4400" dirty="0"/>
          </a:p>
        </p:txBody>
      </p:sp>
      <p:sp>
        <p:nvSpPr>
          <p:cNvPr id="7" name="Ellipse 6"/>
          <p:cNvSpPr/>
          <p:nvPr/>
        </p:nvSpPr>
        <p:spPr>
          <a:xfrm>
            <a:off x="4932040" y="4797152"/>
            <a:ext cx="3600400" cy="17728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 smtClean="0"/>
              <a:t>LE</a:t>
            </a:r>
            <a:r>
              <a:rPr lang="fr-FR" sz="4000" dirty="0" smtClean="0">
                <a:latin typeface="Shruti"/>
                <a:cs typeface="Shruti"/>
              </a:rPr>
              <a:t>ÇON 16</a:t>
            </a:r>
            <a:endParaRPr lang="fr-FR" sz="4000" dirty="0"/>
          </a:p>
        </p:txBody>
      </p:sp>
      <p:pic>
        <p:nvPicPr>
          <p:cNvPr id="8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70892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 – Quelle est la pire chose sur laquelle on peut vous tromper 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232797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 – Quelle est la pire chose sur laquelle on peut vous tromper 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C’est nos croyances.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984178"/>
            <a:ext cx="91158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6 – Que se passe-t-il si nous trompons les autres 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183959"/>
            <a:ext cx="911584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6 – Que se passe-t-il si nous trompons les autres 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Nous nous faisons du mal à nous-mêmes sur le long terme.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15889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 – Quel est notre but dans la vie ?</a:t>
            </a:r>
          </a:p>
        </p:txBody>
      </p:sp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5411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 – Quel est notre but dans la vie 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Notre but est de gagner l’agrément d’Allah </a:t>
            </a:r>
            <a:r>
              <a:rPr kumimoji="0" lang="fr-FR" sz="4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swt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663627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 – Que veut dire être fourbe et sournois ?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391870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 – Que veut dire être fourbe et sournois 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C’est se mettre  dans  une meilleure  position  en  trompant  ou  en mentant  autrui  tout  en  lui  faisant  croire qu’on l’aide.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242088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sng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3 – Comment réagissent les sournois quand il vous arrive quelque chose de bien 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597442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3 – Comment réagissent les sournois quand il vous arrive quelque chose de bien 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Ils prétendent être contents pour nous mais dans la réalité ils sont jaloux. 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" y="2571874"/>
            <a:ext cx="914399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4 – Comment réagissent les sournois quand il vous arrive un malheur 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logo_carte_shia974_2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24000" cy="130175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1771655"/>
            <a:ext cx="914399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4 – Comment réagissent les sournois quand il vous arrive un malheur 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Ils prétendent être affectés mais dans la réalité ils sont contents.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142</Words>
  <Application>Microsoft Office PowerPoint</Application>
  <PresentationFormat>Affichage à l'écran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Mozama Mamodaly</dc:creator>
  <cp:lastModifiedBy>Mozama Mamodaly</cp:lastModifiedBy>
  <cp:revision>3</cp:revision>
  <dcterms:created xsi:type="dcterms:W3CDTF">2012-03-10T16:08:05Z</dcterms:created>
  <dcterms:modified xsi:type="dcterms:W3CDTF">2012-03-12T07:59:02Z</dcterms:modified>
</cp:coreProperties>
</file>