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94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57412-E186-40DE-9E5E-AA25E9A7D7E9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DCE1-F7B8-4DF5-8E8E-15D4C635A8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>
                <a:alpha val="97000"/>
              </a:srgbClr>
            </a:gs>
            <a:gs pos="0">
              <a:srgbClr val="FFFFCC">
                <a:alpha val="96863"/>
              </a:srgbClr>
            </a:gs>
            <a:gs pos="23000">
              <a:srgbClr val="FFFFCC">
                <a:alpha val="96863"/>
              </a:srgbClr>
            </a:gs>
            <a:gs pos="23000">
              <a:srgbClr val="FFFF99">
                <a:alpha val="96000"/>
              </a:srgb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A04675-0D6C-40E4-9668-EBEC5A7055E2}" type="datetimeFigureOut">
              <a:rPr lang="fr-FR" smtClean="0"/>
              <a:pPr/>
              <a:t>14/01/2011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4592C3-5951-4E3D-9B0B-111945EAE24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24744"/>
            <a:ext cx="8136904" cy="31393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QUIZ SUR SAYYIDA </a:t>
            </a:r>
          </a:p>
          <a:p>
            <a:pPr algn="ctr"/>
            <a:r>
              <a:rPr lang="fr-F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FATIMA AHS</a:t>
            </a:r>
            <a:endParaRPr lang="fr-FR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139952" y="4797152"/>
            <a:ext cx="1296144" cy="1224136"/>
          </a:xfrm>
          <a:prstGeom prst="star8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fr-FR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344816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5 – Que veut dire cette parole de Zahrah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: « 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Croyez-vous que je ne doive pas recevoir héritage et profit de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mon père »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Cela veut dire « Est-ce que vous m’opprimez dans l’héritage de mon père ? »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6 – Complétez cette parole du Prophète (saw) : « La personne que j’aime le plus parmi les gens de ma famille…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…Est Fatema (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)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136904" cy="17526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7 – Que veut dire cette parole du Prophète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saw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: « Fatema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est 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une partie de moi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 »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Cela veut dire une 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part de moi qui 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se mélange avec mon âme.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525344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A quel moment du Jour du Jugement Dernier les gens vont-ils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baisser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leurs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regards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Au moment où Fatema (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) fille de Mohammad (saw) passera.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488832" cy="6322714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9 – Qui seront les deux personnes qui entreront au Paradis après le Prophète (saw)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Ali (as) et Fatema (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).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 –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Fadak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était un présent de la part du Prophète (saw) à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), que veut dire ici le mot « présent »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560840" cy="304963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10 – Combien de femmes Ali (as) avait-il épousé pendant 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que vivait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Hazrat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Fatema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Il ne s’est jamais marié à une autre femme jusqu’au décès de Fatema (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)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Le mot « présent » veut dire cadeau ou offre.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704856" cy="114300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2 – Où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Zahrah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a-t-elle prononcé son célèbre discours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Dans la mosquée de son père Raçouloullah (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saw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).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56084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3 – A qui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Zahrah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disait-elle : « 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Est-il écrit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dans le livre d’Allah que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tu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hériteras de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ton père 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et que je n’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hériterai pas du mien ? 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 Abou 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Bakr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776864" cy="17526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4 – Qui sont ceux que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Zahrah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appela dans son serment en disant « les deux enfants du même chameau » ? 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Ce sont les 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Aws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 et les </a:t>
            </a:r>
            <a:r>
              <a:rPr lang="fr-FR" sz="4800" b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Khazrajs</a:t>
            </a:r>
            <a:r>
              <a:rPr lang="fr-FR" sz="48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itchFamily="34" charset="0"/>
              </a:rPr>
              <a:t> (deux tribus médinoises)  </a:t>
            </a:r>
            <a:endParaRPr lang="fr-FR" sz="4800" b="0" dirty="0">
              <a:solidFill>
                <a:schemeClr val="accent1">
                  <a:lumMod val="7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265</Words>
  <Application>Microsoft Office PowerPoint</Application>
  <PresentationFormat>Affichage à l'écran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1 – Fadak était un présent de la part du Prophète (saw) à Fatema (ahs), que veut dire ici le mot « présent » ?</vt:lpstr>
      <vt:lpstr>Le mot « présent » veut dire cadeau ou offre.</vt:lpstr>
      <vt:lpstr>2 – Où Zahrah ahs a-t-elle prononcé son célèbre discours ?</vt:lpstr>
      <vt:lpstr>Dans la mosquée de son père Raçouloullah (saw).</vt:lpstr>
      <vt:lpstr>3 – A qui Zahrah (ahs) disait-elle : « Est-il écrit dans le livre d’Allah que tu hériteras de ton père et que je n’hériterai pas du mien ?  </vt:lpstr>
      <vt:lpstr>A Abou Bakr</vt:lpstr>
      <vt:lpstr>Diapositive 8</vt:lpstr>
      <vt:lpstr>Ce sont les Aws et les Khazrajs (deux tribus médinoises)  </vt:lpstr>
      <vt:lpstr>5 – Que veut dire cette parole de Zahrah (ahs) : « Croyez-vous que je ne doive pas recevoir héritage et profit de mon père » ?</vt:lpstr>
      <vt:lpstr>Cela veut dire « Est-ce que vous m’opprimez dans l’héritage de mon père ? »</vt:lpstr>
      <vt:lpstr>6 – Complétez cette parole du Prophète (saw) : « La personne que j’aime le plus parmi les gens de ma famille…</vt:lpstr>
      <vt:lpstr>…Est Fatema (ahs)</vt:lpstr>
      <vt:lpstr>Diapositive 14</vt:lpstr>
      <vt:lpstr>Cela veut dire une part de moi qui se mélange avec mon âme.</vt:lpstr>
      <vt:lpstr>8 – A quel moment du Jour du Jugement Dernier les gens vont-ils baisser leurs regards ? </vt:lpstr>
      <vt:lpstr>Au moment où Fatema (ahs) fille de Mohammad (saw) passera.</vt:lpstr>
      <vt:lpstr>9 – Qui seront les deux personnes qui entreront au Paradis après le Prophète (saw) ?</vt:lpstr>
      <vt:lpstr>Ali (as) et Fatema (ahs).</vt:lpstr>
      <vt:lpstr>Diapositive 20</vt:lpstr>
      <vt:lpstr>Il ne s’est jamais marié à une autre femme jusqu’au décès de Fatema (ahs)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N° 38</dc:title>
  <dc:creator>familles</dc:creator>
  <cp:lastModifiedBy>Mozama Mamodaly</cp:lastModifiedBy>
  <cp:revision>55</cp:revision>
  <dcterms:created xsi:type="dcterms:W3CDTF">2011-01-06T09:43:02Z</dcterms:created>
  <dcterms:modified xsi:type="dcterms:W3CDTF">2011-01-13T21:39:28Z</dcterms:modified>
</cp:coreProperties>
</file>