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14/08/2011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14/08/2011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14/08/2011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14/08/2011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14/08/2011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14/08/2011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g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961644"/>
            <a:ext cx="6172200" cy="72207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092" y="961644"/>
            <a:ext cx="6147816" cy="7220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925068"/>
            <a:ext cx="6172200" cy="72938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84" y="987552"/>
            <a:ext cx="6123432" cy="71688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912" y="973836"/>
            <a:ext cx="5980176" cy="71963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76" y="973836"/>
            <a:ext cx="6099048" cy="7196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84" y="937260"/>
            <a:ext cx="6123432" cy="7269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84" y="949452"/>
            <a:ext cx="6123432" cy="72450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192" y="938784"/>
            <a:ext cx="6071616" cy="72664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Affichage à l'écran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Mozama</dc:creator>
  <cp:lastModifiedBy>Mozama Mamodaly</cp:lastModifiedBy>
  <cp:revision>2</cp:revision>
  <dcterms:created xsi:type="dcterms:W3CDTF">2011-08-13T23:51:57Z</dcterms:created>
  <dcterms:modified xsi:type="dcterms:W3CDTF">2011-08-14T00:06:36Z</dcterms:modified>
</cp:coreProperties>
</file>