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" y="949452"/>
            <a:ext cx="6099048" cy="7245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668" y="934212"/>
            <a:ext cx="6074664" cy="7275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" y="961644"/>
            <a:ext cx="6099048" cy="7220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24" y="981456"/>
            <a:ext cx="6016752" cy="7181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" y="937260"/>
            <a:ext cx="6099048" cy="7269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708" y="961644"/>
            <a:ext cx="6196584" cy="7220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" y="925068"/>
            <a:ext cx="6099048" cy="7293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12876"/>
            <a:ext cx="6123432" cy="7318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49452"/>
            <a:ext cx="6123432" cy="72450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37260"/>
            <a:ext cx="6123432" cy="7269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388" y="970788"/>
            <a:ext cx="5983224" cy="7202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84" y="937260"/>
            <a:ext cx="6123432" cy="7269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Mozama Mamodaly</cp:lastModifiedBy>
  <cp:revision>4</cp:revision>
  <dcterms:created xsi:type="dcterms:W3CDTF">2011-08-14T21:26:25Z</dcterms:created>
  <dcterms:modified xsi:type="dcterms:W3CDTF">2011-08-14T21:42:48Z</dcterms:modified>
</cp:coreProperties>
</file>