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14/02/2012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14/02/2012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14/02/2012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14/02/2012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14/02/2012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14/02/2012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14/02/2012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056"/>
            <a:ext cx="9144000" cy="68378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17"/>
            <a:ext cx="9144000" cy="68557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17"/>
            <a:ext cx="9144000" cy="68557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68"/>
            <a:ext cx="9144000" cy="682906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68"/>
            <a:ext cx="9144000" cy="682906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04" y="0"/>
            <a:ext cx="912319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806"/>
            <a:ext cx="9144000" cy="68423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68"/>
            <a:ext cx="9144000" cy="682906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5616" y="2492896"/>
            <a:ext cx="67383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SOURCE : </a:t>
            </a:r>
            <a:r>
              <a:rPr lang="fr-FR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Bani</a:t>
            </a:r>
            <a:r>
              <a:rPr lang="fr-F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r-FR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Hashem</a:t>
            </a:r>
            <a:r>
              <a:rPr lang="fr-F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Publications</a:t>
            </a:r>
            <a:endParaRPr lang="fr-F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17"/>
            <a:ext cx="9144000" cy="68557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056"/>
            <a:ext cx="9144000" cy="68378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27"/>
            <a:ext cx="9144000" cy="68245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806"/>
            <a:ext cx="9144000" cy="68423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806"/>
            <a:ext cx="9144000" cy="68423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716"/>
            <a:ext cx="9144000" cy="68025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806"/>
            <a:ext cx="9144000" cy="68423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806"/>
            <a:ext cx="9144000" cy="68423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</Words>
  <Application>Microsoft Office PowerPoint</Application>
  <PresentationFormat>Affichage à l'écran (4:3)</PresentationFormat>
  <Paragraphs>1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Mozama</dc:creator>
  <cp:lastModifiedBy>Mozama Mamodaly</cp:lastModifiedBy>
  <cp:revision>2</cp:revision>
  <dcterms:created xsi:type="dcterms:W3CDTF">2012-02-14T04:46:48Z</dcterms:created>
  <dcterms:modified xsi:type="dcterms:W3CDTF">2012-02-14T04:51:17Z</dcterms:modified>
</cp:coreProperties>
</file>