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06/02/2012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8"/>
            <a:ext cx="9144000" cy="68512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1" y="0"/>
            <a:ext cx="91290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647"/>
            <a:ext cx="9144000" cy="68067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65"/>
            <a:ext cx="9144000" cy="68468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65"/>
            <a:ext cx="9144000" cy="68468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27"/>
            <a:ext cx="9144000" cy="682454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2492896"/>
            <a:ext cx="67383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SOURCE : </a:t>
            </a:r>
            <a:r>
              <a:rPr lang="fr-F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Bani</a:t>
            </a:r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Hashem</a:t>
            </a:r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Publications</a:t>
            </a:r>
            <a:endParaRPr lang="fr-F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4" y="0"/>
            <a:ext cx="91231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72"/>
            <a:ext cx="9144000" cy="68112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06"/>
            <a:ext cx="9144000" cy="68423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Affichage à l'écran (4:3)</PresentationFormat>
  <Paragraphs>1</Paragraphs>
  <Slides>32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Mozama</dc:creator>
  <cp:lastModifiedBy>Mozama Mamodaly</cp:lastModifiedBy>
  <cp:revision>2</cp:revision>
  <dcterms:created xsi:type="dcterms:W3CDTF">2012-02-06T17:50:40Z</dcterms:created>
  <dcterms:modified xsi:type="dcterms:W3CDTF">2012-02-06T17:55:36Z</dcterms:modified>
</cp:coreProperties>
</file>