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79" r:id="rId24"/>
    <p:sldId id="280" r:id="rId25"/>
    <p:sldId id="281" r:id="rId26"/>
    <p:sldId id="282" r:id="rId27"/>
    <p:sldId id="277" r:id="rId2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7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06/02/2012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06/02/2012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06/02/2012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06/02/2012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06/02/2012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06/02/2012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06/02/2012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06/02/2012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06/02/2012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06/02/2012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06/02/2012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pPr/>
              <a:t>06/02/2012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727"/>
            <a:ext cx="9144000" cy="682454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806"/>
            <a:ext cx="9144000" cy="684238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17"/>
            <a:ext cx="9144000" cy="685576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51" y="0"/>
            <a:ext cx="912909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3372"/>
            <a:ext cx="9144000" cy="681125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468"/>
            <a:ext cx="9144000" cy="6829063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727"/>
            <a:ext cx="9144000" cy="682454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17"/>
            <a:ext cx="9144000" cy="685576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806"/>
            <a:ext cx="9144000" cy="684238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727"/>
            <a:ext cx="9144000" cy="682454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056"/>
            <a:ext cx="9144000" cy="683788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3372"/>
            <a:ext cx="9144000" cy="681125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9991"/>
            <a:ext cx="9144000" cy="6798017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806"/>
            <a:ext cx="9144000" cy="684238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51" y="0"/>
            <a:ext cx="912909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86" y="0"/>
            <a:ext cx="914102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86" y="0"/>
            <a:ext cx="914102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806"/>
            <a:ext cx="9144000" cy="684238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727"/>
            <a:ext cx="9144000" cy="6824546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806"/>
            <a:ext cx="9144000" cy="684238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5647"/>
            <a:ext cx="9144000" cy="680670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3372"/>
            <a:ext cx="9144000" cy="681125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806"/>
            <a:ext cx="9144000" cy="684238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468"/>
            <a:ext cx="9144000" cy="682906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806"/>
            <a:ext cx="9144000" cy="684238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86" y="0"/>
            <a:ext cx="914102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056"/>
            <a:ext cx="9144000" cy="683788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Affichage à l'écran (4:3)</PresentationFormat>
  <Paragraphs>0</Paragraphs>
  <Slides>27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28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Mozama</dc:creator>
  <cp:lastModifiedBy>Mozama Mamodaly</cp:lastModifiedBy>
  <cp:revision>2</cp:revision>
  <dcterms:created xsi:type="dcterms:W3CDTF">2012-02-06T17:40:53Z</dcterms:created>
  <dcterms:modified xsi:type="dcterms:W3CDTF">2012-02-06T17:45:50Z</dcterms:modified>
</cp:coreProperties>
</file>