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2492896"/>
            <a:ext cx="67383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SOURCE : </a:t>
            </a:r>
            <a:r>
              <a:rPr lang="fr-F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Bani</a:t>
            </a:r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Hashem</a:t>
            </a:r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Publications</a:t>
            </a:r>
            <a:endParaRPr lang="fr-F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</Words>
  <Application>Microsoft Office PowerPoint</Application>
  <PresentationFormat>Affichage à l'écran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Mozama</dc:creator>
  <cp:lastModifiedBy>Mozama Mamodaly</cp:lastModifiedBy>
  <cp:revision>3</cp:revision>
  <dcterms:created xsi:type="dcterms:W3CDTF">2012-01-30T05:00:35Z</dcterms:created>
  <dcterms:modified xsi:type="dcterms:W3CDTF">2012-02-14T05:42:40Z</dcterms:modified>
</cp:coreProperties>
</file>