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A5AB79-926C-4D16-A87D-4C57F21097A9}" type="datetimeFigureOut">
              <a:rPr lang="fr-FR" smtClean="0"/>
              <a:pPr/>
              <a:t>13/01/2011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DC7D28-48C1-41D2-8105-0F0D1AA0AC3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484784"/>
            <a:ext cx="8136904" cy="212365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QUIZ SUR SAYYIDA </a:t>
            </a:r>
          </a:p>
          <a:p>
            <a:pPr algn="ctr"/>
            <a:r>
              <a:rPr lang="fr-FR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FATIMA AHS</a:t>
            </a:r>
            <a:endParaRPr lang="fr-FR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211960" y="4797152"/>
            <a:ext cx="1296144" cy="1224136"/>
          </a:xfrm>
          <a:prstGeom prst="star8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1752600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5 – Qui prenait soin de Zahrah (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avant sa mort ?</a:t>
            </a:r>
            <a:endParaRPr lang="fr-FR" sz="4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Asmà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binte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Ou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mays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, 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(mais on disait aussi sa sœur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Salmà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binte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Amyss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6 – Auprès de qui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Amiroul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-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Moumenine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(as) se plaignait-il de son chagrin du décès de Zahrah (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   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Auprès du tombeau du Prophète (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saw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).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7 – Aïcha avait dit qu’elle n’a jamais été jalouse de quelqu’un comme elle l’a été d’elle. De qui s’agit-il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De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Janabé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Khadija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20880" cy="1752600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8 – Combien d’années après le décès de 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Hazrat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Khadija </a:t>
            </a:r>
            <a:r>
              <a:rPr lang="fr-FR" sz="4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le Prophète (saw) avait-il épousé Aïcha ? </a:t>
            </a:r>
            <a:endParaRPr lang="fr-FR" sz="40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Après trois ans. 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9 – </a:t>
            </a:r>
            <a:r>
              <a:rPr lang="fr-FR" sz="40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Combien d'enfants </a:t>
            </a:r>
            <a:r>
              <a:rPr lang="fr-FR" sz="40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le Saint-Prophète </a:t>
            </a:r>
            <a:r>
              <a:rPr lang="fr-FR" sz="4000" dirty="0" err="1" smtClean="0">
                <a:solidFill>
                  <a:schemeClr val="bg1"/>
                </a:solidFill>
                <a:effectLst/>
                <a:latin typeface="Arial Black" pitchFamily="34" charset="0"/>
              </a:rPr>
              <a:t>saw</a:t>
            </a:r>
            <a:r>
              <a:rPr lang="fr-FR" sz="40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 a-t-il eu ?</a:t>
            </a:r>
            <a:endParaRPr lang="fr-FR" sz="4000" b="0" dirty="0"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3 garçons </a:t>
            </a:r>
            <a:r>
              <a:rPr lang="fr-FR" sz="480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Kassim</a:t>
            </a:r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, Abdullah et Ibrahim et </a:t>
            </a:r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une </a:t>
            </a:r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fille </a:t>
            </a:r>
            <a:r>
              <a:rPr lang="fr-FR" sz="480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Hazrat</a:t>
            </a:r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Fatima (</a:t>
            </a:r>
            <a:r>
              <a:rPr lang="fr-FR" sz="480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4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424936" cy="2617582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 – Complétez cette parole de Fatema (as) : « Qu’est-ce qui arriva à celui qui flairait la terre de la tombe de Mohammad… ?</a:t>
            </a:r>
          </a:p>
          <a:p>
            <a:endParaRPr lang="fr-FR" sz="4000" dirty="0"/>
          </a:p>
        </p:txBody>
      </p:sp>
      <p:pic>
        <p:nvPicPr>
          <p:cNvPr id="5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143000"/>
          </a:xfrm>
        </p:spPr>
        <p:txBody>
          <a:bodyPr>
            <a:no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10 – Quelle est la première action que faisait le Prophète (saw) lors de son retour de voyage ?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Il faisait deux rakaats à la mosquée et puis il passait rendre visite à Fatema (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 chez elle. 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C’est de ne pas flairer du parfum durant toute la vie !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2 – Que veut dire «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Haourà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Insiah » (Terme arabe démontrant la caractérique de Zahrah (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?	  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Cela veut dire : « La moitié de Zahrah vient du paradis et l’autre moitié vient de cette terre ».  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3 – Que faisait le Prophète (saw) lorsqu’ il désirait ardemment l’odeur du paradis ? 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Il flairait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Az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-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Zahrah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48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.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4 – Quelles chose étonnait Khadija </a:t>
            </a:r>
            <a:r>
              <a:rPr lang="fr-FR" sz="40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40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le plus à l’égard de Mohammad (saw) avant leur mariage ?</a:t>
            </a:r>
            <a:endParaRPr lang="fr-FR" sz="40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Sa vérité et sa fidélité.</a:t>
            </a:r>
            <a:endParaRPr lang="fr-FR" sz="48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279</Words>
  <Application>Microsoft Office PowerPoint</Application>
  <PresentationFormat>Affichage à l'écran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Diapositive 2</vt:lpstr>
      <vt:lpstr>C’est de ne pas flairer du parfum durant toute la vie !</vt:lpstr>
      <vt:lpstr>2 – Que veut dire « Haourà Insiah » (Terme arabe démontrant la caractérique de Zahrah (ahs) ?   </vt:lpstr>
      <vt:lpstr>Cela veut dire : « La moitié de Zahrah vient du paradis et l’autre moitié vient de cette terre ».  </vt:lpstr>
      <vt:lpstr>3 – Que faisait le Prophète (saw) lorsqu’ il désirait ardemment l’odeur du paradis ? </vt:lpstr>
      <vt:lpstr>Il flairait Az-Zahrah ahs.</vt:lpstr>
      <vt:lpstr>4 – Quelles chose étonnait Khadija ahs le plus à l’égard de Mohammad (saw) avant leur mariage ?</vt:lpstr>
      <vt:lpstr>Sa vérité et sa fidélité.</vt:lpstr>
      <vt:lpstr>Diapositive 10</vt:lpstr>
      <vt:lpstr>Asmà binte Oumays, (mais on disait aussi sa sœur Salmà binte Amyss)</vt:lpstr>
      <vt:lpstr>6 – Auprès de qui Amiroul-Moumenine (as) se plaignait-il de son chagrin du décès de Zahrah (ahs) ?   </vt:lpstr>
      <vt:lpstr>Auprès du tombeau du Prophète (saw).</vt:lpstr>
      <vt:lpstr>7 – Aïcha avait dit qu’elle n’a jamais été jalouse de quelqu’un comme elle l’a été d’elle. De qui s’agit-il ?</vt:lpstr>
      <vt:lpstr>De Janabé Khadija ahs</vt:lpstr>
      <vt:lpstr>Diapositive 16</vt:lpstr>
      <vt:lpstr>Après trois ans. </vt:lpstr>
      <vt:lpstr>9 – Combien d'enfants le Saint-Prophète saw a-t-il eu ?</vt:lpstr>
      <vt:lpstr>3 garçons Kassim, Abdullah et Ibrahim et une fille Hazrat Fatima (ahs)</vt:lpstr>
      <vt:lpstr>10 – Quelle est la première action que faisait le Prophète (saw) lors de son retour de voyage ?</vt:lpstr>
      <vt:lpstr>Il faisait deux rakaats à la mosquée et puis il passait rendre visite à Fatema (ahs) chez elle.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N° 28</dc:title>
  <dc:creator>familles</dc:creator>
  <cp:lastModifiedBy>Mozama Mamodaly</cp:lastModifiedBy>
  <cp:revision>23</cp:revision>
  <dcterms:created xsi:type="dcterms:W3CDTF">2010-12-31T10:33:41Z</dcterms:created>
  <dcterms:modified xsi:type="dcterms:W3CDTF">2011-01-13T16:05:51Z</dcterms:modified>
</cp:coreProperties>
</file>