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95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9D947-A308-4DDF-8059-A4A537786ACF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2BB05-D388-43A3-BC61-A921FE6F98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492274-1214-42D7-A70B-EBF4F4D3D34D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93B4DA-8B04-4DDD-AAD5-9C8D8F7570D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80" y="836712"/>
            <a:ext cx="5904656" cy="313932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QUIZ SUR SAYYIDA </a:t>
            </a:r>
          </a:p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FATIMA AHS</a:t>
            </a:r>
            <a:endParaRPr lang="fr-FR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Étoile à 8 branches 4"/>
          <p:cNvSpPr/>
          <p:nvPr/>
        </p:nvSpPr>
        <p:spPr>
          <a:xfrm>
            <a:off x="4211960" y="4797152"/>
            <a:ext cx="1296144" cy="122413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fr-F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242594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5 – Comment les idolâtres ont insulté le Prophète (saw) ? (De quel nom traitaient-il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Mouhammad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saw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?)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38661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Ils l’ ont insulté de </a:t>
            </a:r>
            <a:b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</a:b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« sans postérité » (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Abtar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) car 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ses enfants mouraient an bas âge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 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6 – Qu’est-ce qu’Allah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swt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avait donné au Prophète (saw) en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échange du fait que ses fils sont décédés en bas âge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Il lui a donné le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Kawthar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: rivière du Paradis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80920" cy="3096344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7 – Qui ont fait une demande de fiançailles à Fatema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à part Abou Bakr et Omar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Abderahman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bin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Aouf et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Ottman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bin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Affan.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8 – Qui étaient les gens de la Tente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kiça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Ali (as),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Fatema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(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), Hassan (as) et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Houssein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(as).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9 – Pourquoi nous appelons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et Ali (as) puis leurs deux fils (as) des gens de la Tente?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Parce que le Prophète (saw) les a mis sous la Tente et récitait le verset de Purification.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3456384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 – Complétez cette parole de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Raçouloullah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: « Allah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swt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se fâche contre celui qui fâche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)…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208912" cy="3265654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10 – Pourquoi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Zahrah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était appelé « Mahaddatha » c’est-à-dire interlocutrice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Car Allah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swt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lui a envoyé un ange pour la consoler après le décès de son père.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242594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…et Allah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swt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accepte ce que Fatema (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) accepte 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04856" cy="5760640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2 – Quel est le chapitre descendu en faveur de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), son mari et ses deux fils ?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416824" cy="54006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La sourate </a:t>
            </a:r>
            <a:b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</a:b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« L’ Homme »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064896" cy="2761598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3 – Qui a fait le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namaz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-e-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Janaza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de Fatema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Son époux 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Amiroul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-</a:t>
            </a:r>
            <a:r>
              <a:rPr lang="fr-FR" sz="4800" b="0" dirty="0" err="1" smtClean="0">
                <a:solidFill>
                  <a:srgbClr val="00B050"/>
                </a:solidFill>
                <a:effectLst/>
                <a:latin typeface="Arial Black" pitchFamily="34" charset="0"/>
              </a:rPr>
              <a:t>Mouminine</a:t>
            </a:r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 (as)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458618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4 – Qui est l’ auteur du livre </a:t>
            </a:r>
            <a:r>
              <a:rPr lang="fr-FR" sz="3600" b="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Fatema</a:t>
            </a:r>
            <a:r>
              <a:rPr lang="fr-FR" sz="3600" b="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(</a:t>
            </a:r>
            <a:r>
              <a:rPr lang="fr-FR" sz="3600" b="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est la haine du fourreau d’un sabre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962674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00B050"/>
                </a:solidFill>
                <a:effectLst/>
                <a:latin typeface="Arial Black" pitchFamily="34" charset="0"/>
              </a:rPr>
              <a:t>Soulaimane Al-Katàni</a:t>
            </a:r>
            <a:endParaRPr lang="fr-FR" sz="4800" b="0" dirty="0">
              <a:solidFill>
                <a:srgbClr val="00B05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270</TotalTime>
  <Words>283</Words>
  <Application>Microsoft Office PowerPoint</Application>
  <PresentationFormat>Affichage à l'écran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Apex</vt:lpstr>
      <vt:lpstr>Diapositive 1</vt:lpstr>
      <vt:lpstr>1 – Complétez cette parole de Raçouloullah : « Allah swt se fâche contre celui qui fâche Fatema (ahs)…</vt:lpstr>
      <vt:lpstr>…et Allah swt accepte ce que Fatema (ahs) accepte </vt:lpstr>
      <vt:lpstr>2 – Quel est le chapitre descendu en faveur de Fatema (ahs), son mari et ses deux fils ? </vt:lpstr>
      <vt:lpstr>La sourate  « L’ Homme »</vt:lpstr>
      <vt:lpstr>Diapositive 6</vt:lpstr>
      <vt:lpstr>Son époux Amiroul-Mouminine (as)</vt:lpstr>
      <vt:lpstr>4 – Qui est l’ auteur du livre Fatema (ahs) est la haine du fourreau d’un sabre ?</vt:lpstr>
      <vt:lpstr>Soulaimane Al-Katàni</vt:lpstr>
      <vt:lpstr>5 – Comment les idolâtres ont insulté le Prophète (saw) ? (De quel nom traitaient-il Mouhammad saw?) </vt:lpstr>
      <vt:lpstr>Ils l’ ont insulté de  « sans postérité » (Abtar) car ses enfants mouraient an bas âge </vt:lpstr>
      <vt:lpstr>6 – Qu’est-ce qu’Allah swt avait donné au Prophète (saw) en échange du fait que ses fils sont décédés en bas âge ?</vt:lpstr>
      <vt:lpstr>Il lui a donné le Kawthar : rivière du Paradis</vt:lpstr>
      <vt:lpstr>Diapositive 14</vt:lpstr>
      <vt:lpstr>Abderahman bin Aouf et Ottman bin Affan.</vt:lpstr>
      <vt:lpstr>8 – Qui étaient les gens de la Tente (kiça) ?</vt:lpstr>
      <vt:lpstr>Ali (as), Fatema (ahs), Hassan (as) et Houssein (as).</vt:lpstr>
      <vt:lpstr>9 – Pourquoi nous appelons Fatema (ahs) et Ali (as) puis leurs deux fils (as) des gens de la Tente?</vt:lpstr>
      <vt:lpstr>Parce que le Prophète (saw) les a mis sous la Tente et récitait le verset de Purification.</vt:lpstr>
      <vt:lpstr>Diapositive 20</vt:lpstr>
      <vt:lpstr>Car Allah swt lui a envoyé un ange pour la consoler après le décès de son père.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c)-Complétez cette parole de raçouloullah (as) :« Allah se fâche contre celui qui Fatema (as) se fâche… »</dc:title>
  <dc:creator>familles</dc:creator>
  <cp:lastModifiedBy>Mozama Mamodaly</cp:lastModifiedBy>
  <cp:revision>34</cp:revision>
  <dcterms:created xsi:type="dcterms:W3CDTF">2010-12-18T11:13:36Z</dcterms:created>
  <dcterms:modified xsi:type="dcterms:W3CDTF">2011-01-09T15:16:32Z</dcterms:modified>
</cp:coreProperties>
</file>