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8" autoAdjust="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9FB218-0B76-4B6C-9ED9-28F57DFC56AC}" type="datetimeFigureOut">
              <a:rPr lang="fr-FR" smtClean="0"/>
              <a:pPr/>
              <a:t>08/01/2011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4784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 SUR SAYYIDA </a:t>
            </a:r>
          </a:p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FATIMA AHS</a:t>
            </a:r>
            <a:endParaRPr lang="fr-F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4437112"/>
            <a:ext cx="1296144" cy="122413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22714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5 – Complétez cette parole du Prophète (saw) à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: « Certes, j’ai invoqué Mon seigneur de te faire épouser… »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23224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…Le meilleur de Ses créatures.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2160240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6 – Pour quel travail (parmi les travaux de la maison) le Saint-Prophète (saw) a-t-il aidé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24847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Le Prophète (saw) a aidé Fatema (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 en moulant le blé.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184576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7 – Qu’avait dit le Prophète (saw) à Zahra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lorsqu’elle se plaignit à lui du problème du moulin manuel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416824" cy="114300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 lui a apprit le 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Tasbih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-e-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Zahrah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(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87444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En quelle année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avait mis au monde Zaïnab  Koubra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A la cinquième année de l’Hégire.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568952" cy="17526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9 – Où se trouve le signe de Zahra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dans le verset de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Moubahila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24536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Dans la sainte parole d’Allah 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swt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: « …et nos femmes et les vôtres (Sourate ALE IMRAN verset 61).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 – Où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et Ali (as) ont rencontré le prophète (saw) le jour de l’émigration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Hijrat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10 – Que disaient les Chrétiens le jour de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Moubahila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à la famille du Prophète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saw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424936" cy="295232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Si ces personnes-ci demandaient à Dieu de démolir les montagnes sûrement leur invocation serait exaucée!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Ils ont rencontré le Prophète (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saw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 avant l’arrivée à Médine dans un endroit appelé Qobà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3312368"/>
          </a:xfrm>
        </p:spPr>
        <p:txBody>
          <a:bodyPr>
            <a:normAutofit/>
          </a:bodyPr>
          <a:lstStyle/>
          <a:p>
            <a:r>
              <a:rPr lang="fr-FR" dirty="0" smtClean="0"/>
              <a:t>	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2 – Qui ont demandé en fiançailles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avant Imam Ali (as)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Abou Bakr et Omar.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3 – Où Ali (as) a trouvé le Bien qu’il avait donné comme dot à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 a vendu son armure.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A combien s’évaluait la dot de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680520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Quatre cents Dirhams.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511</TotalTime>
  <Words>284</Words>
  <Application>Microsoft Office PowerPoint</Application>
  <PresentationFormat>Affichage à l'écran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1 – Où Fatema (ahs) et Ali (as) ont rencontré le prophète (saw) le jour de l’émigration (Hijrat) ?</vt:lpstr>
      <vt:lpstr>Ils ont rencontré le Prophète (saw) avant l’arrivée à Médine dans un endroit appelé Qobà</vt:lpstr>
      <vt:lpstr>Diapositive 4</vt:lpstr>
      <vt:lpstr>Abou Bakr et Omar.</vt:lpstr>
      <vt:lpstr>3 – Où Ali (as) a trouvé le Bien qu’il avait donné comme dot à Fatema (ahs) ?</vt:lpstr>
      <vt:lpstr>Il a vendu son armure.</vt:lpstr>
      <vt:lpstr>4 – A combien s’évaluait la dot de Fatema (ahs)? </vt:lpstr>
      <vt:lpstr>Quatre cents Dirhams.</vt:lpstr>
      <vt:lpstr>5 – Complétez cette parole du Prophète (saw) à Fatema (ahs) : « Certes, j’ai invoqué Mon seigneur de te faire épouser… »</vt:lpstr>
      <vt:lpstr>…Le meilleur de Ses créatures.</vt:lpstr>
      <vt:lpstr>Diapositive 12</vt:lpstr>
      <vt:lpstr>Le Prophète (saw) a aidé Fatema (ahs) en moulant le blé.</vt:lpstr>
      <vt:lpstr>7 – Qu’avait dit le Prophète (saw) à Zahra (ahs) lorsqu’elle se plaignit à lui du problème du moulin manuel ?</vt:lpstr>
      <vt:lpstr>Il lui a apprit le Tasbih-e-Zahrah (ahs)</vt:lpstr>
      <vt:lpstr>8 – En quelle année Fatema (ahs) avait mis au monde Zaïnab  Koubra (ahs) ?</vt:lpstr>
      <vt:lpstr>A la cinquième année de l’Hégire.</vt:lpstr>
      <vt:lpstr>Diapositive 18</vt:lpstr>
      <vt:lpstr>Dans la sainte parole d’Allah swt : « …et nos femmes et les vôtres (Sourate ALE IMRAN verset 61).</vt:lpstr>
      <vt:lpstr>10 – Que disaient les Chrétiens le jour de Moubahila à la famille du Prophète (saw) ? </vt:lpstr>
      <vt:lpstr>Si ces personnes-ci demandaient à Dieu de démolir les montagnes sûrement leur invocation serait exaucée!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REPONSE</dc:title>
  <dc:creator>familles</dc:creator>
  <cp:lastModifiedBy>Mozama Mamodaly</cp:lastModifiedBy>
  <cp:revision>36</cp:revision>
  <dcterms:created xsi:type="dcterms:W3CDTF">2010-12-09T10:17:43Z</dcterms:created>
  <dcterms:modified xsi:type="dcterms:W3CDTF">2011-01-08T06:00:56Z</dcterms:modified>
</cp:coreProperties>
</file>